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327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71086"/>
            <a:ext cx="8636000" cy="16360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25197"/>
            <a:ext cx="7112000" cy="195057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663"/>
            <a:ext cx="2286000" cy="651253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663"/>
            <a:ext cx="6688667" cy="651253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04718"/>
            <a:ext cx="8636000" cy="151593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35064"/>
            <a:ext cx="8636000" cy="166965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80965"/>
            <a:ext cx="4487333" cy="503722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80965"/>
            <a:ext cx="4487333" cy="503722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8524"/>
            <a:ext cx="4489098" cy="7120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20555"/>
            <a:ext cx="4489098" cy="43976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8524"/>
            <a:ext cx="4490861" cy="7120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20555"/>
            <a:ext cx="4490861" cy="43976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894"/>
            <a:ext cx="3342570" cy="12933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896"/>
            <a:ext cx="5679722" cy="65142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7215"/>
            <a:ext cx="3342570" cy="52209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42890"/>
            <a:ext cx="6096000" cy="63075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1996"/>
            <a:ext cx="6096000" cy="45796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73648"/>
            <a:ext cx="6096000" cy="8957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662"/>
            <a:ext cx="9144000" cy="1272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80965"/>
            <a:ext cx="9144000" cy="5037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74384"/>
            <a:ext cx="2370667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E4389-7642-40A9-8198-BE7D21DE7AF7}" type="datetimeFigureOut">
              <a:rPr lang="en-US" smtClean="0"/>
              <a:t>1/14/2015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74384"/>
            <a:ext cx="3217333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74384"/>
            <a:ext cx="2370667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DA7B8-9D90-4873-ACBD-63E99EF0755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600331" y="988084"/>
            <a:ext cx="2200457" cy="870404"/>
            <a:chOff x="1600331" y="988084"/>
            <a:chExt cx="2200457" cy="870404"/>
          </a:xfrm>
        </p:grpSpPr>
        <p:sp>
          <p:nvSpPr>
            <p:cNvPr id="2" name="Freeform 1"/>
            <p:cNvSpPr/>
            <p:nvPr/>
          </p:nvSpPr>
          <p:spPr>
            <a:xfrm>
              <a:off x="1600331" y="1010735"/>
              <a:ext cx="512978" cy="810696"/>
            </a:xfrm>
            <a:custGeom>
              <a:avLst/>
              <a:gdLst/>
              <a:ahLst/>
              <a:cxnLst/>
              <a:rect l="0" t="0" r="0" b="0"/>
              <a:pathLst>
                <a:path w="512978" h="810696">
                  <a:moveTo>
                    <a:pt x="0" y="0"/>
                  </a:moveTo>
                  <a:lnTo>
                    <a:pt x="58617" y="5589"/>
                  </a:lnTo>
                  <a:lnTo>
                    <a:pt x="113961" y="17959"/>
                  </a:lnTo>
                  <a:lnTo>
                    <a:pt x="162968" y="27028"/>
                  </a:lnTo>
                  <a:lnTo>
                    <a:pt x="215703" y="31405"/>
                  </a:lnTo>
                  <a:lnTo>
                    <a:pt x="274092" y="38421"/>
                  </a:lnTo>
                  <a:lnTo>
                    <a:pt x="328957" y="41020"/>
                  </a:lnTo>
                  <a:lnTo>
                    <a:pt x="379919" y="40620"/>
                  </a:lnTo>
                  <a:lnTo>
                    <a:pt x="432885" y="33717"/>
                  </a:lnTo>
                  <a:lnTo>
                    <a:pt x="482472" y="26418"/>
                  </a:lnTo>
                  <a:lnTo>
                    <a:pt x="512977" y="9985"/>
                  </a:lnTo>
                  <a:lnTo>
                    <a:pt x="512780" y="11336"/>
                  </a:lnTo>
                  <a:lnTo>
                    <a:pt x="462899" y="73344"/>
                  </a:lnTo>
                  <a:lnTo>
                    <a:pt x="450228" y="88750"/>
                  </a:lnTo>
                  <a:lnTo>
                    <a:pt x="415471" y="147796"/>
                  </a:lnTo>
                  <a:lnTo>
                    <a:pt x="373340" y="200094"/>
                  </a:lnTo>
                  <a:lnTo>
                    <a:pt x="344194" y="250572"/>
                  </a:lnTo>
                  <a:lnTo>
                    <a:pt x="312788" y="305603"/>
                  </a:lnTo>
                  <a:lnTo>
                    <a:pt x="278724" y="361533"/>
                  </a:lnTo>
                  <a:lnTo>
                    <a:pt x="249466" y="417641"/>
                  </a:lnTo>
                  <a:lnTo>
                    <a:pt x="221156" y="473785"/>
                  </a:lnTo>
                  <a:lnTo>
                    <a:pt x="193034" y="529935"/>
                  </a:lnTo>
                  <a:lnTo>
                    <a:pt x="164949" y="584917"/>
                  </a:lnTo>
                  <a:lnTo>
                    <a:pt x="129852" y="647212"/>
                  </a:lnTo>
                  <a:lnTo>
                    <a:pt x="103090" y="704678"/>
                  </a:lnTo>
                  <a:lnTo>
                    <a:pt x="71071" y="757956"/>
                  </a:lnTo>
                  <a:lnTo>
                    <a:pt x="52643" y="810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68829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55365" y="988084"/>
              <a:ext cx="434687" cy="777094"/>
            </a:xfrm>
            <a:custGeom>
              <a:avLst/>
              <a:gdLst/>
              <a:ahLst/>
              <a:cxnLst/>
              <a:rect l="0" t="0" r="0" b="0"/>
              <a:pathLst>
                <a:path w="434687" h="777094">
                  <a:moveTo>
                    <a:pt x="87246" y="43708"/>
                  </a:moveTo>
                  <a:lnTo>
                    <a:pt x="72592" y="98849"/>
                  </a:lnTo>
                  <a:lnTo>
                    <a:pt x="51813" y="155813"/>
                  </a:lnTo>
                  <a:lnTo>
                    <a:pt x="32110" y="205886"/>
                  </a:lnTo>
                  <a:lnTo>
                    <a:pt x="25922" y="214998"/>
                  </a:lnTo>
                  <a:lnTo>
                    <a:pt x="22967" y="215223"/>
                  </a:lnTo>
                  <a:lnTo>
                    <a:pt x="22803" y="199876"/>
                  </a:lnTo>
                  <a:lnTo>
                    <a:pt x="38480" y="137309"/>
                  </a:lnTo>
                  <a:lnTo>
                    <a:pt x="69034" y="82084"/>
                  </a:lnTo>
                  <a:lnTo>
                    <a:pt x="110873" y="26665"/>
                  </a:lnTo>
                  <a:lnTo>
                    <a:pt x="140650" y="5903"/>
                  </a:lnTo>
                  <a:lnTo>
                    <a:pt x="150925" y="957"/>
                  </a:lnTo>
                  <a:lnTo>
                    <a:pt x="160114" y="0"/>
                  </a:lnTo>
                  <a:lnTo>
                    <a:pt x="176564" y="5175"/>
                  </a:lnTo>
                  <a:lnTo>
                    <a:pt x="229502" y="49886"/>
                  </a:lnTo>
                  <a:lnTo>
                    <a:pt x="257719" y="101514"/>
                  </a:lnTo>
                  <a:lnTo>
                    <a:pt x="279610" y="158815"/>
                  </a:lnTo>
                  <a:lnTo>
                    <a:pt x="286941" y="209902"/>
                  </a:lnTo>
                  <a:lnTo>
                    <a:pt x="298441" y="261933"/>
                  </a:lnTo>
                  <a:lnTo>
                    <a:pt x="306388" y="311942"/>
                  </a:lnTo>
                  <a:lnTo>
                    <a:pt x="300722" y="366881"/>
                  </a:lnTo>
                  <a:lnTo>
                    <a:pt x="297507" y="412294"/>
                  </a:lnTo>
                  <a:lnTo>
                    <a:pt x="290836" y="472543"/>
                  </a:lnTo>
                  <a:lnTo>
                    <a:pt x="287169" y="521591"/>
                  </a:lnTo>
                  <a:lnTo>
                    <a:pt x="276042" y="576966"/>
                  </a:lnTo>
                  <a:lnTo>
                    <a:pt x="257947" y="638883"/>
                  </a:lnTo>
                  <a:lnTo>
                    <a:pt x="227423" y="695949"/>
                  </a:lnTo>
                  <a:lnTo>
                    <a:pt x="180290" y="755046"/>
                  </a:lnTo>
                  <a:lnTo>
                    <a:pt x="160184" y="768520"/>
                  </a:lnTo>
                  <a:lnTo>
                    <a:pt x="123545" y="777093"/>
                  </a:lnTo>
                  <a:lnTo>
                    <a:pt x="83053" y="774044"/>
                  </a:lnTo>
                  <a:lnTo>
                    <a:pt x="47009" y="760143"/>
                  </a:lnTo>
                  <a:lnTo>
                    <a:pt x="19692" y="735617"/>
                  </a:lnTo>
                  <a:lnTo>
                    <a:pt x="2369" y="706123"/>
                  </a:lnTo>
                  <a:lnTo>
                    <a:pt x="0" y="685555"/>
                  </a:lnTo>
                  <a:lnTo>
                    <a:pt x="4016" y="664716"/>
                  </a:lnTo>
                  <a:lnTo>
                    <a:pt x="13600" y="643755"/>
                  </a:lnTo>
                  <a:lnTo>
                    <a:pt x="28778" y="628980"/>
                  </a:lnTo>
                  <a:lnTo>
                    <a:pt x="48392" y="619684"/>
                  </a:lnTo>
                  <a:lnTo>
                    <a:pt x="72707" y="615552"/>
                  </a:lnTo>
                  <a:lnTo>
                    <a:pt x="112704" y="624405"/>
                  </a:lnTo>
                  <a:lnTo>
                    <a:pt x="166971" y="648357"/>
                  </a:lnTo>
                  <a:lnTo>
                    <a:pt x="218937" y="675619"/>
                  </a:lnTo>
                  <a:lnTo>
                    <a:pt x="279245" y="703534"/>
                  </a:lnTo>
                  <a:lnTo>
                    <a:pt x="341990" y="727142"/>
                  </a:lnTo>
                  <a:lnTo>
                    <a:pt x="402078" y="736328"/>
                  </a:lnTo>
                  <a:lnTo>
                    <a:pt x="434686" y="738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06796" y="1116020"/>
              <a:ext cx="352965" cy="742468"/>
            </a:xfrm>
            <a:custGeom>
              <a:avLst/>
              <a:gdLst/>
              <a:ahLst/>
              <a:cxnLst/>
              <a:rect l="0" t="0" r="0" b="0"/>
              <a:pathLst>
                <a:path w="352965" h="742468">
                  <a:moveTo>
                    <a:pt x="230696" y="0"/>
                  </a:moveTo>
                  <a:lnTo>
                    <a:pt x="186374" y="63450"/>
                  </a:lnTo>
                  <a:lnTo>
                    <a:pt x="149151" y="124664"/>
                  </a:lnTo>
                  <a:lnTo>
                    <a:pt x="118922" y="176574"/>
                  </a:lnTo>
                  <a:lnTo>
                    <a:pt x="90421" y="229028"/>
                  </a:lnTo>
                  <a:lnTo>
                    <a:pt x="62260" y="284449"/>
                  </a:lnTo>
                  <a:lnTo>
                    <a:pt x="39757" y="340457"/>
                  </a:lnTo>
                  <a:lnTo>
                    <a:pt x="24047" y="396581"/>
                  </a:lnTo>
                  <a:lnTo>
                    <a:pt x="9679" y="449607"/>
                  </a:lnTo>
                  <a:lnTo>
                    <a:pt x="2213" y="489626"/>
                  </a:lnTo>
                  <a:lnTo>
                    <a:pt x="0" y="544767"/>
                  </a:lnTo>
                  <a:lnTo>
                    <a:pt x="2464" y="600490"/>
                  </a:lnTo>
                  <a:lnTo>
                    <a:pt x="17064" y="661957"/>
                  </a:lnTo>
                  <a:lnTo>
                    <a:pt x="28447" y="693315"/>
                  </a:lnTo>
                  <a:lnTo>
                    <a:pt x="47288" y="717944"/>
                  </a:lnTo>
                  <a:lnTo>
                    <a:pt x="64954" y="732817"/>
                  </a:lnTo>
                  <a:lnTo>
                    <a:pt x="90742" y="740987"/>
                  </a:lnTo>
                  <a:lnTo>
                    <a:pt x="135026" y="742467"/>
                  </a:lnTo>
                  <a:lnTo>
                    <a:pt x="186322" y="732487"/>
                  </a:lnTo>
                  <a:lnTo>
                    <a:pt x="225087" y="711483"/>
                  </a:lnTo>
                  <a:lnTo>
                    <a:pt x="287785" y="648900"/>
                  </a:lnTo>
                  <a:lnTo>
                    <a:pt x="317925" y="614785"/>
                  </a:lnTo>
                  <a:lnTo>
                    <a:pt x="343289" y="558480"/>
                  </a:lnTo>
                  <a:lnTo>
                    <a:pt x="352964" y="512916"/>
                  </a:lnTo>
                  <a:lnTo>
                    <a:pt x="352712" y="468610"/>
                  </a:lnTo>
                  <a:lnTo>
                    <a:pt x="346926" y="444578"/>
                  </a:lnTo>
                  <a:lnTo>
                    <a:pt x="336556" y="422198"/>
                  </a:lnTo>
                  <a:lnTo>
                    <a:pt x="317909" y="406792"/>
                  </a:lnTo>
                  <a:lnTo>
                    <a:pt x="267810" y="387370"/>
                  </a:lnTo>
                  <a:lnTo>
                    <a:pt x="243682" y="385854"/>
                  </a:lnTo>
                  <a:lnTo>
                    <a:pt x="220090" y="390250"/>
                  </a:lnTo>
                  <a:lnTo>
                    <a:pt x="158604" y="413057"/>
                  </a:lnTo>
                  <a:lnTo>
                    <a:pt x="123605" y="436355"/>
                  </a:lnTo>
                  <a:lnTo>
                    <a:pt x="7276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84974" y="144240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8549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85057" y="868938"/>
            <a:ext cx="4612775" cy="1184120"/>
            <a:chOff x="4085057" y="868938"/>
            <a:chExt cx="4612775" cy="1184120"/>
          </a:xfrm>
        </p:grpSpPr>
        <p:sp>
          <p:nvSpPr>
            <p:cNvPr id="8" name="Freeform 7"/>
            <p:cNvSpPr/>
            <p:nvPr/>
          </p:nvSpPr>
          <p:spPr>
            <a:xfrm>
              <a:off x="4390576" y="989678"/>
              <a:ext cx="20865" cy="779110"/>
            </a:xfrm>
            <a:custGeom>
              <a:avLst/>
              <a:gdLst/>
              <a:ahLst/>
              <a:cxnLst/>
              <a:rect l="0" t="0" r="0" b="0"/>
              <a:pathLst>
                <a:path w="20865" h="779110">
                  <a:moveTo>
                    <a:pt x="10335" y="0"/>
                  </a:moveTo>
                  <a:lnTo>
                    <a:pt x="2002" y="52051"/>
                  </a:lnTo>
                  <a:lnTo>
                    <a:pt x="457" y="101990"/>
                  </a:lnTo>
                  <a:lnTo>
                    <a:pt x="0" y="149543"/>
                  </a:lnTo>
                  <a:lnTo>
                    <a:pt x="2984" y="203796"/>
                  </a:lnTo>
                  <a:lnTo>
                    <a:pt x="8157" y="261206"/>
                  </a:lnTo>
                  <a:lnTo>
                    <a:pt x="9690" y="318380"/>
                  </a:lnTo>
                  <a:lnTo>
                    <a:pt x="13264" y="379774"/>
                  </a:lnTo>
                  <a:lnTo>
                    <a:pt x="18612" y="442419"/>
                  </a:lnTo>
                  <a:lnTo>
                    <a:pt x="20197" y="502314"/>
                  </a:lnTo>
                  <a:lnTo>
                    <a:pt x="20666" y="557106"/>
                  </a:lnTo>
                  <a:lnTo>
                    <a:pt x="20805" y="607265"/>
                  </a:lnTo>
                  <a:lnTo>
                    <a:pt x="20852" y="666136"/>
                  </a:lnTo>
                  <a:lnTo>
                    <a:pt x="20862" y="728891"/>
                  </a:lnTo>
                  <a:lnTo>
                    <a:pt x="20864" y="77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5057" y="868938"/>
              <a:ext cx="677403" cy="552410"/>
            </a:xfrm>
            <a:custGeom>
              <a:avLst/>
              <a:gdLst/>
              <a:ahLst/>
              <a:cxnLst/>
              <a:rect l="0" t="0" r="0" b="0"/>
              <a:pathLst>
                <a:path w="677403" h="552410">
                  <a:moveTo>
                    <a:pt x="0" y="131269"/>
                  </a:moveTo>
                  <a:lnTo>
                    <a:pt x="11178" y="108912"/>
                  </a:lnTo>
                  <a:lnTo>
                    <a:pt x="29144" y="91697"/>
                  </a:lnTo>
                  <a:lnTo>
                    <a:pt x="91142" y="48329"/>
                  </a:lnTo>
                  <a:lnTo>
                    <a:pt x="146923" y="23568"/>
                  </a:lnTo>
                  <a:lnTo>
                    <a:pt x="192928" y="9822"/>
                  </a:lnTo>
                  <a:lnTo>
                    <a:pt x="243947" y="5207"/>
                  </a:lnTo>
                  <a:lnTo>
                    <a:pt x="301174" y="0"/>
                  </a:lnTo>
                  <a:lnTo>
                    <a:pt x="364657" y="5448"/>
                  </a:lnTo>
                  <a:lnTo>
                    <a:pt x="426223" y="19496"/>
                  </a:lnTo>
                  <a:lnTo>
                    <a:pt x="483593" y="39702"/>
                  </a:lnTo>
                  <a:lnTo>
                    <a:pt x="536858" y="72027"/>
                  </a:lnTo>
                  <a:lnTo>
                    <a:pt x="567341" y="93959"/>
                  </a:lnTo>
                  <a:lnTo>
                    <a:pt x="620906" y="154802"/>
                  </a:lnTo>
                  <a:lnTo>
                    <a:pt x="649004" y="206464"/>
                  </a:lnTo>
                  <a:lnTo>
                    <a:pt x="671347" y="264839"/>
                  </a:lnTo>
                  <a:lnTo>
                    <a:pt x="677402" y="302937"/>
                  </a:lnTo>
                  <a:lnTo>
                    <a:pt x="673064" y="362678"/>
                  </a:lnTo>
                  <a:lnTo>
                    <a:pt x="656311" y="416773"/>
                  </a:lnTo>
                  <a:lnTo>
                    <a:pt x="629640" y="459448"/>
                  </a:lnTo>
                  <a:lnTo>
                    <a:pt x="573253" y="503279"/>
                  </a:lnTo>
                  <a:lnTo>
                    <a:pt x="510242" y="528233"/>
                  </a:lnTo>
                  <a:lnTo>
                    <a:pt x="451050" y="540956"/>
                  </a:lnTo>
                  <a:lnTo>
                    <a:pt x="389554" y="552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87146" y="1529753"/>
              <a:ext cx="242339" cy="251267"/>
            </a:xfrm>
            <a:custGeom>
              <a:avLst/>
              <a:gdLst/>
              <a:ahLst/>
              <a:cxnLst/>
              <a:rect l="0" t="0" r="0" b="0"/>
              <a:pathLst>
                <a:path w="242339" h="251267">
                  <a:moveTo>
                    <a:pt x="140149" y="17936"/>
                  </a:moveTo>
                  <a:lnTo>
                    <a:pt x="128971" y="6757"/>
                  </a:lnTo>
                  <a:lnTo>
                    <a:pt x="111005" y="1269"/>
                  </a:lnTo>
                  <a:lnTo>
                    <a:pt x="88591" y="0"/>
                  </a:lnTo>
                  <a:lnTo>
                    <a:pt x="66932" y="3335"/>
                  </a:lnTo>
                  <a:lnTo>
                    <a:pt x="48726" y="14956"/>
                  </a:lnTo>
                  <a:lnTo>
                    <a:pt x="17975" y="51012"/>
                  </a:lnTo>
                  <a:lnTo>
                    <a:pt x="2044" y="87138"/>
                  </a:lnTo>
                  <a:lnTo>
                    <a:pt x="0" y="113813"/>
                  </a:lnTo>
                  <a:lnTo>
                    <a:pt x="8220" y="169065"/>
                  </a:lnTo>
                  <a:lnTo>
                    <a:pt x="23330" y="199845"/>
                  </a:lnTo>
                  <a:lnTo>
                    <a:pt x="53804" y="229372"/>
                  </a:lnTo>
                  <a:lnTo>
                    <a:pt x="92468" y="249170"/>
                  </a:lnTo>
                  <a:lnTo>
                    <a:pt x="139150" y="251266"/>
                  </a:lnTo>
                  <a:lnTo>
                    <a:pt x="184436" y="244478"/>
                  </a:lnTo>
                  <a:lnTo>
                    <a:pt x="207016" y="228976"/>
                  </a:lnTo>
                  <a:lnTo>
                    <a:pt x="229761" y="197060"/>
                  </a:lnTo>
                  <a:lnTo>
                    <a:pt x="238469" y="174755"/>
                  </a:lnTo>
                  <a:lnTo>
                    <a:pt x="242338" y="149244"/>
                  </a:lnTo>
                  <a:lnTo>
                    <a:pt x="233338" y="102985"/>
                  </a:lnTo>
                  <a:lnTo>
                    <a:pt x="215854" y="69002"/>
                  </a:lnTo>
                  <a:lnTo>
                    <a:pt x="190266" y="44115"/>
                  </a:lnTo>
                  <a:lnTo>
                    <a:pt x="167492" y="35420"/>
                  </a:lnTo>
                  <a:lnTo>
                    <a:pt x="142943" y="32726"/>
                  </a:lnTo>
                  <a:lnTo>
                    <a:pt x="98035" y="38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37865" y="1105492"/>
              <a:ext cx="31586" cy="694882"/>
            </a:xfrm>
            <a:custGeom>
              <a:avLst/>
              <a:gdLst/>
              <a:ahLst/>
              <a:cxnLst/>
              <a:rect l="0" t="0" r="0" b="0"/>
              <a:pathLst>
                <a:path w="31586" h="694882">
                  <a:moveTo>
                    <a:pt x="31585" y="0"/>
                  </a:moveTo>
                  <a:lnTo>
                    <a:pt x="31585" y="49263"/>
                  </a:lnTo>
                  <a:lnTo>
                    <a:pt x="30416" y="99344"/>
                  </a:lnTo>
                  <a:lnTo>
                    <a:pt x="24350" y="151228"/>
                  </a:lnTo>
                  <a:lnTo>
                    <a:pt x="22033" y="203645"/>
                  </a:lnTo>
                  <a:lnTo>
                    <a:pt x="20176" y="257391"/>
                  </a:lnTo>
                  <a:lnTo>
                    <a:pt x="13907" y="314910"/>
                  </a:lnTo>
                  <a:lnTo>
                    <a:pt x="11529" y="363798"/>
                  </a:lnTo>
                  <a:lnTo>
                    <a:pt x="9655" y="414808"/>
                  </a:lnTo>
                  <a:lnTo>
                    <a:pt x="3381" y="465797"/>
                  </a:lnTo>
                  <a:lnTo>
                    <a:pt x="668" y="528660"/>
                  </a:lnTo>
                  <a:lnTo>
                    <a:pt x="132" y="591467"/>
                  </a:lnTo>
                  <a:lnTo>
                    <a:pt x="26" y="653830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53679" y="1621388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250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74735" y="13581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85306" y="1189720"/>
              <a:ext cx="21057" cy="621182"/>
            </a:xfrm>
            <a:custGeom>
              <a:avLst/>
              <a:gdLst/>
              <a:ahLst/>
              <a:cxnLst/>
              <a:rect l="0" t="0" r="0" b="0"/>
              <a:pathLst>
                <a:path w="21057" h="621182">
                  <a:moveTo>
                    <a:pt x="0" y="0"/>
                  </a:moveTo>
                  <a:lnTo>
                    <a:pt x="0" y="52772"/>
                  </a:lnTo>
                  <a:lnTo>
                    <a:pt x="0" y="99103"/>
                  </a:lnTo>
                  <a:lnTo>
                    <a:pt x="0" y="161035"/>
                  </a:lnTo>
                  <a:lnTo>
                    <a:pt x="0" y="216430"/>
                  </a:lnTo>
                  <a:lnTo>
                    <a:pt x="0" y="269888"/>
                  </a:lnTo>
                  <a:lnTo>
                    <a:pt x="0" y="333118"/>
                  </a:lnTo>
                  <a:lnTo>
                    <a:pt x="0" y="382321"/>
                  </a:lnTo>
                  <a:lnTo>
                    <a:pt x="0" y="441461"/>
                  </a:lnTo>
                  <a:lnTo>
                    <a:pt x="5589" y="492614"/>
                  </a:lnTo>
                  <a:lnTo>
                    <a:pt x="9065" y="542533"/>
                  </a:lnTo>
                  <a:lnTo>
                    <a:pt x="18669" y="602376"/>
                  </a:lnTo>
                  <a:lnTo>
                    <a:pt x="21056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58963" y="1516103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25128" y="7236"/>
                  </a:lnTo>
                  <a:lnTo>
                    <a:pt x="172025" y="12998"/>
                  </a:lnTo>
                  <a:lnTo>
                    <a:pt x="115869" y="19465"/>
                  </a:lnTo>
                  <a:lnTo>
                    <a:pt x="64092" y="27978"/>
                  </a:lnTo>
                  <a:lnTo>
                    <a:pt x="19376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64290" y="1652974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0" y="17701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818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05122" y="1552607"/>
              <a:ext cx="177797" cy="323539"/>
            </a:xfrm>
            <a:custGeom>
              <a:avLst/>
              <a:gdLst/>
              <a:ahLst/>
              <a:cxnLst/>
              <a:rect l="0" t="0" r="0" b="0"/>
              <a:pathLst>
                <a:path w="177797" h="323539">
                  <a:moveTo>
                    <a:pt x="164494" y="79310"/>
                  </a:moveTo>
                  <a:lnTo>
                    <a:pt x="175673" y="68131"/>
                  </a:lnTo>
                  <a:lnTo>
                    <a:pt x="177796" y="60159"/>
                  </a:lnTo>
                  <a:lnTo>
                    <a:pt x="177035" y="38823"/>
                  </a:lnTo>
                  <a:lnTo>
                    <a:pt x="169678" y="19981"/>
                  </a:lnTo>
                  <a:lnTo>
                    <a:pt x="164441" y="11682"/>
                  </a:lnTo>
                  <a:lnTo>
                    <a:pt x="155100" y="6148"/>
                  </a:lnTo>
                  <a:lnTo>
                    <a:pt x="129123" y="0"/>
                  </a:lnTo>
                  <a:lnTo>
                    <a:pt x="101201" y="3507"/>
                  </a:lnTo>
                  <a:lnTo>
                    <a:pt x="74363" y="14034"/>
                  </a:lnTo>
                  <a:lnTo>
                    <a:pt x="50737" y="30411"/>
                  </a:lnTo>
                  <a:lnTo>
                    <a:pt x="34777" y="49388"/>
                  </a:lnTo>
                  <a:lnTo>
                    <a:pt x="9410" y="101345"/>
                  </a:lnTo>
                  <a:lnTo>
                    <a:pt x="0" y="156419"/>
                  </a:lnTo>
                  <a:lnTo>
                    <a:pt x="2801" y="211601"/>
                  </a:lnTo>
                  <a:lnTo>
                    <a:pt x="22634" y="273074"/>
                  </a:lnTo>
                  <a:lnTo>
                    <a:pt x="35545" y="297618"/>
                  </a:lnTo>
                  <a:lnTo>
                    <a:pt x="52202" y="313986"/>
                  </a:lnTo>
                  <a:lnTo>
                    <a:pt x="61556" y="319989"/>
                  </a:lnTo>
                  <a:lnTo>
                    <a:pt x="87549" y="323538"/>
                  </a:lnTo>
                  <a:lnTo>
                    <a:pt x="116258" y="320047"/>
                  </a:lnTo>
                  <a:lnTo>
                    <a:pt x="164494" y="300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98442" y="1629897"/>
              <a:ext cx="271258" cy="254705"/>
            </a:xfrm>
            <a:custGeom>
              <a:avLst/>
              <a:gdLst/>
              <a:ahLst/>
              <a:cxnLst/>
              <a:rect l="0" t="0" r="0" b="0"/>
              <a:pathLst>
                <a:path w="271258" h="254705">
                  <a:moveTo>
                    <a:pt x="144915" y="159947"/>
                  </a:moveTo>
                  <a:lnTo>
                    <a:pt x="153249" y="122469"/>
                  </a:lnTo>
                  <a:lnTo>
                    <a:pt x="149421" y="65457"/>
                  </a:lnTo>
                  <a:lnTo>
                    <a:pt x="140661" y="26275"/>
                  </a:lnTo>
                  <a:lnTo>
                    <a:pt x="133890" y="17020"/>
                  </a:lnTo>
                  <a:lnTo>
                    <a:pt x="113889" y="3617"/>
                  </a:lnTo>
                  <a:lnTo>
                    <a:pt x="89401" y="0"/>
                  </a:lnTo>
                  <a:lnTo>
                    <a:pt x="76320" y="673"/>
                  </a:lnTo>
                  <a:lnTo>
                    <a:pt x="52427" y="13899"/>
                  </a:lnTo>
                  <a:lnTo>
                    <a:pt x="32450" y="35376"/>
                  </a:lnTo>
                  <a:lnTo>
                    <a:pt x="10093" y="87291"/>
                  </a:lnTo>
                  <a:lnTo>
                    <a:pt x="0" y="148195"/>
                  </a:lnTo>
                  <a:lnTo>
                    <a:pt x="3841" y="193640"/>
                  </a:lnTo>
                  <a:lnTo>
                    <a:pt x="12416" y="216256"/>
                  </a:lnTo>
                  <a:lnTo>
                    <a:pt x="17978" y="225562"/>
                  </a:lnTo>
                  <a:lnTo>
                    <a:pt x="33516" y="239022"/>
                  </a:lnTo>
                  <a:lnTo>
                    <a:pt x="42574" y="244249"/>
                  </a:lnTo>
                  <a:lnTo>
                    <a:pt x="68234" y="246938"/>
                  </a:lnTo>
                  <a:lnTo>
                    <a:pt x="95627" y="243063"/>
                  </a:lnTo>
                  <a:lnTo>
                    <a:pt x="115600" y="233542"/>
                  </a:lnTo>
                  <a:lnTo>
                    <a:pt x="139999" y="203850"/>
                  </a:lnTo>
                  <a:lnTo>
                    <a:pt x="164863" y="141321"/>
                  </a:lnTo>
                  <a:lnTo>
                    <a:pt x="168742" y="129982"/>
                  </a:lnTo>
                  <a:lnTo>
                    <a:pt x="171328" y="127102"/>
                  </a:lnTo>
                  <a:lnTo>
                    <a:pt x="173052" y="129862"/>
                  </a:lnTo>
                  <a:lnTo>
                    <a:pt x="181718" y="156102"/>
                  </a:lnTo>
                  <a:lnTo>
                    <a:pt x="212283" y="212083"/>
                  </a:lnTo>
                  <a:lnTo>
                    <a:pt x="225939" y="233422"/>
                  </a:lnTo>
                  <a:lnTo>
                    <a:pt x="234026" y="240515"/>
                  </a:lnTo>
                  <a:lnTo>
                    <a:pt x="271257" y="254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22775" y="1147606"/>
              <a:ext cx="31153" cy="694882"/>
            </a:xfrm>
            <a:custGeom>
              <a:avLst/>
              <a:gdLst/>
              <a:ahLst/>
              <a:cxnLst/>
              <a:rect l="0" t="0" r="0" b="0"/>
              <a:pathLst>
                <a:path w="31153" h="694882">
                  <a:moveTo>
                    <a:pt x="10095" y="0"/>
                  </a:moveTo>
                  <a:lnTo>
                    <a:pt x="1762" y="62477"/>
                  </a:lnTo>
                  <a:lnTo>
                    <a:pt x="0" y="124775"/>
                  </a:lnTo>
                  <a:lnTo>
                    <a:pt x="5284" y="176050"/>
                  </a:lnTo>
                  <a:lnTo>
                    <a:pt x="8670" y="233877"/>
                  </a:lnTo>
                  <a:lnTo>
                    <a:pt x="15262" y="295464"/>
                  </a:lnTo>
                  <a:lnTo>
                    <a:pt x="19035" y="358166"/>
                  </a:lnTo>
                  <a:lnTo>
                    <a:pt x="20153" y="421198"/>
                  </a:lnTo>
                  <a:lnTo>
                    <a:pt x="20484" y="478739"/>
                  </a:lnTo>
                  <a:lnTo>
                    <a:pt x="26171" y="532833"/>
                  </a:lnTo>
                  <a:lnTo>
                    <a:pt x="30168" y="595107"/>
                  </a:lnTo>
                  <a:lnTo>
                    <a:pt x="30958" y="652469"/>
                  </a:lnTo>
                  <a:lnTo>
                    <a:pt x="31152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72644" y="1000207"/>
              <a:ext cx="307751" cy="894923"/>
            </a:xfrm>
            <a:custGeom>
              <a:avLst/>
              <a:gdLst/>
              <a:ahLst/>
              <a:cxnLst/>
              <a:rect l="0" t="0" r="0" b="0"/>
              <a:pathLst>
                <a:path w="307751" h="894923">
                  <a:moveTo>
                    <a:pt x="160351" y="894922"/>
                  </a:moveTo>
                  <a:lnTo>
                    <a:pt x="145697" y="839781"/>
                  </a:lnTo>
                  <a:lnTo>
                    <a:pt x="141191" y="780188"/>
                  </a:lnTo>
                  <a:lnTo>
                    <a:pt x="134266" y="727436"/>
                  </a:lnTo>
                  <a:lnTo>
                    <a:pt x="124806" y="676581"/>
                  </a:lnTo>
                  <a:lnTo>
                    <a:pt x="118364" y="614230"/>
                  </a:lnTo>
                  <a:lnTo>
                    <a:pt x="110216" y="565179"/>
                  </a:lnTo>
                  <a:lnTo>
                    <a:pt x="96982" y="502971"/>
                  </a:lnTo>
                  <a:lnTo>
                    <a:pt x="83103" y="440294"/>
                  </a:lnTo>
                  <a:lnTo>
                    <a:pt x="67013" y="391460"/>
                  </a:lnTo>
                  <a:lnTo>
                    <a:pt x="49020" y="330962"/>
                  </a:lnTo>
                  <a:lnTo>
                    <a:pt x="34201" y="270832"/>
                  </a:lnTo>
                  <a:lnTo>
                    <a:pt x="20418" y="226476"/>
                  </a:lnTo>
                  <a:lnTo>
                    <a:pt x="388" y="168868"/>
                  </a:lnTo>
                  <a:lnTo>
                    <a:pt x="0" y="123994"/>
                  </a:lnTo>
                  <a:lnTo>
                    <a:pt x="7585" y="101512"/>
                  </a:lnTo>
                  <a:lnTo>
                    <a:pt x="12883" y="92241"/>
                  </a:lnTo>
                  <a:lnTo>
                    <a:pt x="42697" y="68015"/>
                  </a:lnTo>
                  <a:lnTo>
                    <a:pt x="103098" y="40038"/>
                  </a:lnTo>
                  <a:lnTo>
                    <a:pt x="165116" y="22033"/>
                  </a:lnTo>
                  <a:lnTo>
                    <a:pt x="223033" y="7212"/>
                  </a:lnTo>
                  <a:lnTo>
                    <a:pt x="278883" y="1424"/>
                  </a:lnTo>
                  <a:lnTo>
                    <a:pt x="3077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01409" y="152663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4" y="17958"/>
                  </a:lnTo>
                  <a:lnTo>
                    <a:pt x="40946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59337" y="1615971"/>
              <a:ext cx="189667" cy="331802"/>
            </a:xfrm>
            <a:custGeom>
              <a:avLst/>
              <a:gdLst/>
              <a:ahLst/>
              <a:cxnLst/>
              <a:rect l="0" t="0" r="0" b="0"/>
              <a:pathLst>
                <a:path w="189667" h="331802">
                  <a:moveTo>
                    <a:pt x="0" y="131759"/>
                  </a:moveTo>
                  <a:lnTo>
                    <a:pt x="58616" y="131759"/>
                  </a:lnTo>
                  <a:lnTo>
                    <a:pt x="93406" y="126170"/>
                  </a:lnTo>
                  <a:lnTo>
                    <a:pt x="147221" y="102095"/>
                  </a:lnTo>
                  <a:lnTo>
                    <a:pt x="167207" y="91669"/>
                  </a:lnTo>
                  <a:lnTo>
                    <a:pt x="183889" y="75337"/>
                  </a:lnTo>
                  <a:lnTo>
                    <a:pt x="188103" y="64898"/>
                  </a:lnTo>
                  <a:lnTo>
                    <a:pt x="189666" y="40822"/>
                  </a:lnTo>
                  <a:lnTo>
                    <a:pt x="183341" y="20763"/>
                  </a:lnTo>
                  <a:lnTo>
                    <a:pt x="178380" y="12138"/>
                  </a:lnTo>
                  <a:lnTo>
                    <a:pt x="169222" y="6388"/>
                  </a:lnTo>
                  <a:lnTo>
                    <a:pt x="143450" y="0"/>
                  </a:lnTo>
                  <a:lnTo>
                    <a:pt x="115618" y="3399"/>
                  </a:lnTo>
                  <a:lnTo>
                    <a:pt x="88820" y="13879"/>
                  </a:lnTo>
                  <a:lnTo>
                    <a:pt x="37779" y="53585"/>
                  </a:lnTo>
                  <a:lnTo>
                    <a:pt x="25369" y="77518"/>
                  </a:lnTo>
                  <a:lnTo>
                    <a:pt x="14925" y="123877"/>
                  </a:lnTo>
                  <a:lnTo>
                    <a:pt x="14950" y="168418"/>
                  </a:lnTo>
                  <a:lnTo>
                    <a:pt x="25440" y="226088"/>
                  </a:lnTo>
                  <a:lnTo>
                    <a:pt x="46532" y="270973"/>
                  </a:lnTo>
                  <a:lnTo>
                    <a:pt x="75008" y="302729"/>
                  </a:lnTo>
                  <a:lnTo>
                    <a:pt x="113732" y="324845"/>
                  </a:lnTo>
                  <a:lnTo>
                    <a:pt x="136870" y="331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05671" y="1700573"/>
              <a:ext cx="301149" cy="260476"/>
            </a:xfrm>
            <a:custGeom>
              <a:avLst/>
              <a:gdLst/>
              <a:ahLst/>
              <a:cxnLst/>
              <a:rect l="0" t="0" r="0" b="0"/>
              <a:pathLst>
                <a:path w="301149" h="260476">
                  <a:moveTo>
                    <a:pt x="122163" y="194556"/>
                  </a:moveTo>
                  <a:lnTo>
                    <a:pt x="151472" y="165248"/>
                  </a:lnTo>
                  <a:lnTo>
                    <a:pt x="166072" y="133880"/>
                  </a:lnTo>
                  <a:lnTo>
                    <a:pt x="172217" y="89360"/>
                  </a:lnTo>
                  <a:lnTo>
                    <a:pt x="162860" y="44714"/>
                  </a:lnTo>
                  <a:lnTo>
                    <a:pt x="148439" y="22285"/>
                  </a:lnTo>
                  <a:lnTo>
                    <a:pt x="139680" y="13028"/>
                  </a:lnTo>
                  <a:lnTo>
                    <a:pt x="117470" y="2743"/>
                  </a:lnTo>
                  <a:lnTo>
                    <a:pt x="104996" y="0"/>
                  </a:lnTo>
                  <a:lnTo>
                    <a:pt x="93171" y="1681"/>
                  </a:lnTo>
                  <a:lnTo>
                    <a:pt x="60931" y="19645"/>
                  </a:lnTo>
                  <a:lnTo>
                    <a:pt x="36039" y="42645"/>
                  </a:lnTo>
                  <a:lnTo>
                    <a:pt x="15016" y="79225"/>
                  </a:lnTo>
                  <a:lnTo>
                    <a:pt x="2029" y="126589"/>
                  </a:lnTo>
                  <a:lnTo>
                    <a:pt x="0" y="176497"/>
                  </a:lnTo>
                  <a:lnTo>
                    <a:pt x="13177" y="219101"/>
                  </a:lnTo>
                  <a:lnTo>
                    <a:pt x="25372" y="239000"/>
                  </a:lnTo>
                  <a:lnTo>
                    <a:pt x="41710" y="252524"/>
                  </a:lnTo>
                  <a:lnTo>
                    <a:pt x="50980" y="257767"/>
                  </a:lnTo>
                  <a:lnTo>
                    <a:pt x="70639" y="260475"/>
                  </a:lnTo>
                  <a:lnTo>
                    <a:pt x="80795" y="259559"/>
                  </a:lnTo>
                  <a:lnTo>
                    <a:pt x="101438" y="249183"/>
                  </a:lnTo>
                  <a:lnTo>
                    <a:pt x="129670" y="223610"/>
                  </a:lnTo>
                  <a:lnTo>
                    <a:pt x="137696" y="213925"/>
                  </a:lnTo>
                  <a:lnTo>
                    <a:pt x="146615" y="187567"/>
                  </a:lnTo>
                  <a:lnTo>
                    <a:pt x="157929" y="128575"/>
                  </a:lnTo>
                  <a:lnTo>
                    <a:pt x="156807" y="91558"/>
                  </a:lnTo>
                  <a:lnTo>
                    <a:pt x="155787" y="89626"/>
                  </a:lnTo>
                  <a:lnTo>
                    <a:pt x="154654" y="103077"/>
                  </a:lnTo>
                  <a:lnTo>
                    <a:pt x="159606" y="137945"/>
                  </a:lnTo>
                  <a:lnTo>
                    <a:pt x="179661" y="177912"/>
                  </a:lnTo>
                  <a:lnTo>
                    <a:pt x="207829" y="213801"/>
                  </a:lnTo>
                  <a:lnTo>
                    <a:pt x="238403" y="235483"/>
                  </a:lnTo>
                  <a:lnTo>
                    <a:pt x="301148" y="247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06819" y="1347647"/>
              <a:ext cx="10529" cy="621183"/>
            </a:xfrm>
            <a:custGeom>
              <a:avLst/>
              <a:gdLst/>
              <a:ahLst/>
              <a:cxnLst/>
              <a:rect l="0" t="0" r="0" b="0"/>
              <a:pathLst>
                <a:path w="10529" h="621183">
                  <a:moveTo>
                    <a:pt x="10528" y="0"/>
                  </a:moveTo>
                  <a:lnTo>
                    <a:pt x="2195" y="62478"/>
                  </a:lnTo>
                  <a:lnTo>
                    <a:pt x="433" y="119186"/>
                  </a:lnTo>
                  <a:lnTo>
                    <a:pt x="128" y="166986"/>
                  </a:lnTo>
                  <a:lnTo>
                    <a:pt x="38" y="218193"/>
                  </a:lnTo>
                  <a:lnTo>
                    <a:pt x="11" y="276000"/>
                  </a:lnTo>
                  <a:lnTo>
                    <a:pt x="3" y="331992"/>
                  </a:lnTo>
                  <a:lnTo>
                    <a:pt x="1" y="385627"/>
                  </a:lnTo>
                  <a:lnTo>
                    <a:pt x="0" y="438564"/>
                  </a:lnTo>
                  <a:lnTo>
                    <a:pt x="0" y="485704"/>
                  </a:lnTo>
                  <a:lnTo>
                    <a:pt x="0" y="540486"/>
                  </a:lnTo>
                  <a:lnTo>
                    <a:pt x="8333" y="602106"/>
                  </a:lnTo>
                  <a:lnTo>
                    <a:pt x="10528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69948" y="1621388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305326" y="0"/>
                  </a:moveTo>
                  <a:lnTo>
                    <a:pt x="248062" y="11453"/>
                  </a:lnTo>
                  <a:lnTo>
                    <a:pt x="187170" y="19160"/>
                  </a:lnTo>
                  <a:lnTo>
                    <a:pt x="134978" y="27918"/>
                  </a:lnTo>
                  <a:lnTo>
                    <a:pt x="82887" y="31669"/>
                  </a:lnTo>
                  <a:lnTo>
                    <a:pt x="28418" y="4282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38888" y="1716145"/>
              <a:ext cx="331186" cy="263235"/>
            </a:xfrm>
            <a:custGeom>
              <a:avLst/>
              <a:gdLst/>
              <a:ahLst/>
              <a:cxnLst/>
              <a:rect l="0" t="0" r="0" b="0"/>
              <a:pathLst>
                <a:path w="331186" h="263235">
                  <a:moveTo>
                    <a:pt x="25858" y="31585"/>
                  </a:moveTo>
                  <a:lnTo>
                    <a:pt x="7900" y="93866"/>
                  </a:lnTo>
                  <a:lnTo>
                    <a:pt x="0" y="132967"/>
                  </a:lnTo>
                  <a:lnTo>
                    <a:pt x="9527" y="194588"/>
                  </a:lnTo>
                  <a:lnTo>
                    <a:pt x="24789" y="230011"/>
                  </a:lnTo>
                  <a:lnTo>
                    <a:pt x="49717" y="257144"/>
                  </a:lnTo>
                  <a:lnTo>
                    <a:pt x="59312" y="261506"/>
                  </a:lnTo>
                  <a:lnTo>
                    <a:pt x="79331" y="263234"/>
                  </a:lnTo>
                  <a:lnTo>
                    <a:pt x="96808" y="256983"/>
                  </a:lnTo>
                  <a:lnTo>
                    <a:pt x="112373" y="245236"/>
                  </a:lnTo>
                  <a:lnTo>
                    <a:pt x="133120" y="218891"/>
                  </a:lnTo>
                  <a:lnTo>
                    <a:pt x="146027" y="187689"/>
                  </a:lnTo>
                  <a:lnTo>
                    <a:pt x="149200" y="150498"/>
                  </a:lnTo>
                  <a:lnTo>
                    <a:pt x="142895" y="89575"/>
                  </a:lnTo>
                  <a:lnTo>
                    <a:pt x="145996" y="83113"/>
                  </a:lnTo>
                  <a:lnTo>
                    <a:pt x="151573" y="81145"/>
                  </a:lnTo>
                  <a:lnTo>
                    <a:pt x="158801" y="82173"/>
                  </a:lnTo>
                  <a:lnTo>
                    <a:pt x="173072" y="92673"/>
                  </a:lnTo>
                  <a:lnTo>
                    <a:pt x="201297" y="133599"/>
                  </a:lnTo>
                  <a:lnTo>
                    <a:pt x="222166" y="185574"/>
                  </a:lnTo>
                  <a:lnTo>
                    <a:pt x="250538" y="245319"/>
                  </a:lnTo>
                  <a:lnTo>
                    <a:pt x="250514" y="244264"/>
                  </a:lnTo>
                  <a:lnTo>
                    <a:pt x="227483" y="186925"/>
                  </a:lnTo>
                  <a:lnTo>
                    <a:pt x="209730" y="125048"/>
                  </a:lnTo>
                  <a:lnTo>
                    <a:pt x="207015" y="94571"/>
                  </a:lnTo>
                  <a:lnTo>
                    <a:pt x="212046" y="67768"/>
                  </a:lnTo>
                  <a:lnTo>
                    <a:pt x="228034" y="36067"/>
                  </a:lnTo>
                  <a:lnTo>
                    <a:pt x="242056" y="20709"/>
                  </a:lnTo>
                  <a:lnTo>
                    <a:pt x="259987" y="9983"/>
                  </a:lnTo>
                  <a:lnTo>
                    <a:pt x="312551" y="1314"/>
                  </a:lnTo>
                  <a:lnTo>
                    <a:pt x="3311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01658" y="1766573"/>
              <a:ext cx="221100" cy="266053"/>
            </a:xfrm>
            <a:custGeom>
              <a:avLst/>
              <a:gdLst/>
              <a:ahLst/>
              <a:cxnLst/>
              <a:rect l="0" t="0" r="0" b="0"/>
              <a:pathLst>
                <a:path w="221100" h="266053">
                  <a:moveTo>
                    <a:pt x="0" y="65385"/>
                  </a:moveTo>
                  <a:lnTo>
                    <a:pt x="34897" y="94694"/>
                  </a:lnTo>
                  <a:lnTo>
                    <a:pt x="95047" y="121029"/>
                  </a:lnTo>
                  <a:lnTo>
                    <a:pt x="132017" y="126326"/>
                  </a:lnTo>
                  <a:lnTo>
                    <a:pt x="152651" y="121326"/>
                  </a:lnTo>
                  <a:lnTo>
                    <a:pt x="184961" y="99052"/>
                  </a:lnTo>
                  <a:lnTo>
                    <a:pt x="193340" y="79568"/>
                  </a:lnTo>
                  <a:lnTo>
                    <a:pt x="195574" y="67822"/>
                  </a:lnTo>
                  <a:lnTo>
                    <a:pt x="191817" y="45411"/>
                  </a:lnTo>
                  <a:lnTo>
                    <a:pt x="187539" y="34522"/>
                  </a:lnTo>
                  <a:lnTo>
                    <a:pt x="173428" y="19303"/>
                  </a:lnTo>
                  <a:lnTo>
                    <a:pt x="142633" y="4158"/>
                  </a:lnTo>
                  <a:lnTo>
                    <a:pt x="130183" y="0"/>
                  </a:lnTo>
                  <a:lnTo>
                    <a:pt x="106992" y="1620"/>
                  </a:lnTo>
                  <a:lnTo>
                    <a:pt x="63508" y="21724"/>
                  </a:lnTo>
                  <a:lnTo>
                    <a:pt x="37275" y="46989"/>
                  </a:lnTo>
                  <a:lnTo>
                    <a:pt x="20273" y="82291"/>
                  </a:lnTo>
                  <a:lnTo>
                    <a:pt x="13416" y="122387"/>
                  </a:lnTo>
                  <a:lnTo>
                    <a:pt x="22563" y="163903"/>
                  </a:lnTo>
                  <a:lnTo>
                    <a:pt x="47784" y="217513"/>
                  </a:lnTo>
                  <a:lnTo>
                    <a:pt x="76549" y="245121"/>
                  </a:lnTo>
                  <a:lnTo>
                    <a:pt x="101092" y="260691"/>
                  </a:lnTo>
                  <a:lnTo>
                    <a:pt x="130717" y="266052"/>
                  </a:lnTo>
                  <a:lnTo>
                    <a:pt x="186218" y="259961"/>
                  </a:lnTo>
                  <a:lnTo>
                    <a:pt x="221099" y="254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69636" y="1728868"/>
              <a:ext cx="328196" cy="324190"/>
            </a:xfrm>
            <a:custGeom>
              <a:avLst/>
              <a:gdLst/>
              <a:ahLst/>
              <a:cxnLst/>
              <a:rect l="0" t="0" r="0" b="0"/>
              <a:pathLst>
                <a:path w="328196" h="324190">
                  <a:moveTo>
                    <a:pt x="221617" y="8334"/>
                  </a:moveTo>
                  <a:lnTo>
                    <a:pt x="184140" y="0"/>
                  </a:lnTo>
                  <a:lnTo>
                    <a:pt x="149292" y="1575"/>
                  </a:lnTo>
                  <a:lnTo>
                    <a:pt x="94898" y="12588"/>
                  </a:lnTo>
                  <a:lnTo>
                    <a:pt x="45809" y="27198"/>
                  </a:lnTo>
                  <a:lnTo>
                    <a:pt x="4909" y="58102"/>
                  </a:lnTo>
                  <a:lnTo>
                    <a:pt x="1106" y="67249"/>
                  </a:lnTo>
                  <a:lnTo>
                    <a:pt x="0" y="89890"/>
                  </a:lnTo>
                  <a:lnTo>
                    <a:pt x="3683" y="98970"/>
                  </a:lnTo>
                  <a:lnTo>
                    <a:pt x="17133" y="112177"/>
                  </a:lnTo>
                  <a:lnTo>
                    <a:pt x="50026" y="126190"/>
                  </a:lnTo>
                  <a:lnTo>
                    <a:pt x="111468" y="134169"/>
                  </a:lnTo>
                  <a:lnTo>
                    <a:pt x="161424" y="142585"/>
                  </a:lnTo>
                  <a:lnTo>
                    <a:pt x="220819" y="159028"/>
                  </a:lnTo>
                  <a:lnTo>
                    <a:pt x="277612" y="178870"/>
                  </a:lnTo>
                  <a:lnTo>
                    <a:pt x="308659" y="195993"/>
                  </a:lnTo>
                  <a:lnTo>
                    <a:pt x="321914" y="212231"/>
                  </a:lnTo>
                  <a:lnTo>
                    <a:pt x="327086" y="221474"/>
                  </a:lnTo>
                  <a:lnTo>
                    <a:pt x="328195" y="232315"/>
                  </a:lnTo>
                  <a:lnTo>
                    <a:pt x="323188" y="256840"/>
                  </a:lnTo>
                  <a:lnTo>
                    <a:pt x="310044" y="277098"/>
                  </a:lnTo>
                  <a:lnTo>
                    <a:pt x="279794" y="301657"/>
                  </a:lnTo>
                  <a:lnTo>
                    <a:pt x="267421" y="309168"/>
                  </a:lnTo>
                  <a:lnTo>
                    <a:pt x="216472" y="319738"/>
                  </a:lnTo>
                  <a:lnTo>
                    <a:pt x="155524" y="323310"/>
                  </a:lnTo>
                  <a:lnTo>
                    <a:pt x="116333" y="3241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664750" y="2213815"/>
            <a:ext cx="6884391" cy="1150131"/>
            <a:chOff x="1664750" y="2213815"/>
            <a:chExt cx="6884391" cy="1150131"/>
          </a:xfrm>
        </p:grpSpPr>
        <p:sp>
          <p:nvSpPr>
            <p:cNvPr id="31" name="Freeform 30"/>
            <p:cNvSpPr/>
            <p:nvPr/>
          </p:nvSpPr>
          <p:spPr>
            <a:xfrm>
              <a:off x="1664750" y="2734636"/>
              <a:ext cx="330039" cy="388112"/>
            </a:xfrm>
            <a:custGeom>
              <a:avLst/>
              <a:gdLst/>
              <a:ahLst/>
              <a:cxnLst/>
              <a:rect l="0" t="0" r="0" b="0"/>
              <a:pathLst>
                <a:path w="330039" h="388112">
                  <a:moveTo>
                    <a:pt x="177737" y="13301"/>
                  </a:moveTo>
                  <a:lnTo>
                    <a:pt x="166558" y="2123"/>
                  </a:lnTo>
                  <a:lnTo>
                    <a:pt x="159756" y="0"/>
                  </a:lnTo>
                  <a:lnTo>
                    <a:pt x="133415" y="2601"/>
                  </a:lnTo>
                  <a:lnTo>
                    <a:pt x="93072" y="17080"/>
                  </a:lnTo>
                  <a:lnTo>
                    <a:pt x="73428" y="30189"/>
                  </a:lnTo>
                  <a:lnTo>
                    <a:pt x="27222" y="87559"/>
                  </a:lnTo>
                  <a:lnTo>
                    <a:pt x="12965" y="108306"/>
                  </a:lnTo>
                  <a:lnTo>
                    <a:pt x="2963" y="150895"/>
                  </a:lnTo>
                  <a:lnTo>
                    <a:pt x="0" y="200559"/>
                  </a:lnTo>
                  <a:lnTo>
                    <a:pt x="7404" y="252932"/>
                  </a:lnTo>
                  <a:lnTo>
                    <a:pt x="23534" y="307767"/>
                  </a:lnTo>
                  <a:lnTo>
                    <a:pt x="39500" y="333997"/>
                  </a:lnTo>
                  <a:lnTo>
                    <a:pt x="68196" y="363821"/>
                  </a:lnTo>
                  <a:lnTo>
                    <a:pt x="90837" y="378098"/>
                  </a:lnTo>
                  <a:lnTo>
                    <a:pt x="129892" y="388111"/>
                  </a:lnTo>
                  <a:lnTo>
                    <a:pt x="165510" y="385489"/>
                  </a:lnTo>
                  <a:lnTo>
                    <a:pt x="208987" y="372952"/>
                  </a:lnTo>
                  <a:lnTo>
                    <a:pt x="251370" y="346040"/>
                  </a:lnTo>
                  <a:lnTo>
                    <a:pt x="287948" y="307275"/>
                  </a:lnTo>
                  <a:lnTo>
                    <a:pt x="309298" y="256247"/>
                  </a:lnTo>
                  <a:lnTo>
                    <a:pt x="321661" y="194175"/>
                  </a:lnTo>
                  <a:lnTo>
                    <a:pt x="330038" y="136507"/>
                  </a:lnTo>
                  <a:lnTo>
                    <a:pt x="328408" y="99720"/>
                  </a:lnTo>
                  <a:lnTo>
                    <a:pt x="314927" y="66593"/>
                  </a:lnTo>
                  <a:lnTo>
                    <a:pt x="290525" y="40140"/>
                  </a:lnTo>
                  <a:lnTo>
                    <a:pt x="261068" y="17484"/>
                  </a:lnTo>
                  <a:lnTo>
                    <a:pt x="237390" y="9311"/>
                  </a:lnTo>
                  <a:lnTo>
                    <a:pt x="211268" y="6849"/>
                  </a:lnTo>
                  <a:lnTo>
                    <a:pt x="156680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16792" y="2300196"/>
              <a:ext cx="173136" cy="784654"/>
            </a:xfrm>
            <a:custGeom>
              <a:avLst/>
              <a:gdLst/>
              <a:ahLst/>
              <a:cxnLst/>
              <a:rect l="0" t="0" r="0" b="0"/>
              <a:pathLst>
                <a:path w="173136" h="784654">
                  <a:moveTo>
                    <a:pt x="99435" y="784653"/>
                  </a:moveTo>
                  <a:lnTo>
                    <a:pt x="99435" y="730509"/>
                  </a:lnTo>
                  <a:lnTo>
                    <a:pt x="93846" y="681152"/>
                  </a:lnTo>
                  <a:lnTo>
                    <a:pt x="90371" y="631544"/>
                  </a:lnTo>
                  <a:lnTo>
                    <a:pt x="84300" y="577115"/>
                  </a:lnTo>
                  <a:lnTo>
                    <a:pt x="92741" y="543396"/>
                  </a:lnTo>
                  <a:lnTo>
                    <a:pt x="89643" y="484385"/>
                  </a:lnTo>
                  <a:lnTo>
                    <a:pt x="80647" y="429806"/>
                  </a:lnTo>
                  <a:lnTo>
                    <a:pt x="67605" y="373965"/>
                  </a:lnTo>
                  <a:lnTo>
                    <a:pt x="53764" y="317875"/>
                  </a:lnTo>
                  <a:lnTo>
                    <a:pt x="39765" y="262905"/>
                  </a:lnTo>
                  <a:lnTo>
                    <a:pt x="22225" y="200612"/>
                  </a:lnTo>
                  <a:lnTo>
                    <a:pt x="8188" y="151701"/>
                  </a:lnTo>
                  <a:lnTo>
                    <a:pt x="0" y="106042"/>
                  </a:lnTo>
                  <a:lnTo>
                    <a:pt x="6528" y="51219"/>
                  </a:lnTo>
                  <a:lnTo>
                    <a:pt x="13690" y="29354"/>
                  </a:lnTo>
                  <a:lnTo>
                    <a:pt x="24671" y="11837"/>
                  </a:lnTo>
                  <a:lnTo>
                    <a:pt x="34385" y="6230"/>
                  </a:lnTo>
                  <a:lnTo>
                    <a:pt x="60775" y="0"/>
                  </a:lnTo>
                  <a:lnTo>
                    <a:pt x="97340" y="2082"/>
                  </a:lnTo>
                  <a:lnTo>
                    <a:pt x="116441" y="10245"/>
                  </a:lnTo>
                  <a:lnTo>
                    <a:pt x="173135" y="47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89886" y="2737409"/>
              <a:ext cx="210570" cy="42115"/>
            </a:xfrm>
            <a:custGeom>
              <a:avLst/>
              <a:gdLst/>
              <a:ahLst/>
              <a:cxnLst/>
              <a:rect l="0" t="0" r="0" b="0"/>
              <a:pathLst>
                <a:path w="210570" h="42115">
                  <a:moveTo>
                    <a:pt x="210569" y="0"/>
                  </a:moveTo>
                  <a:lnTo>
                    <a:pt x="192589" y="15641"/>
                  </a:lnTo>
                  <a:lnTo>
                    <a:pt x="175672" y="23719"/>
                  </a:lnTo>
                  <a:lnTo>
                    <a:pt x="126641" y="30032"/>
                  </a:lnTo>
                  <a:lnTo>
                    <a:pt x="64963" y="31278"/>
                  </a:lnTo>
                  <a:lnTo>
                    <a:pt x="27827" y="346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03724" y="2442611"/>
              <a:ext cx="23199" cy="673825"/>
            </a:xfrm>
            <a:custGeom>
              <a:avLst/>
              <a:gdLst/>
              <a:ahLst/>
              <a:cxnLst/>
              <a:rect l="0" t="0" r="0" b="0"/>
              <a:pathLst>
                <a:path w="23199" h="673825">
                  <a:moveTo>
                    <a:pt x="2141" y="0"/>
                  </a:moveTo>
                  <a:lnTo>
                    <a:pt x="2141" y="52772"/>
                  </a:lnTo>
                  <a:lnTo>
                    <a:pt x="2141" y="99104"/>
                  </a:lnTo>
                  <a:lnTo>
                    <a:pt x="2141" y="161035"/>
                  </a:lnTo>
                  <a:lnTo>
                    <a:pt x="2141" y="216430"/>
                  </a:lnTo>
                  <a:lnTo>
                    <a:pt x="7730" y="275477"/>
                  </a:lnTo>
                  <a:lnTo>
                    <a:pt x="11206" y="331837"/>
                  </a:lnTo>
                  <a:lnTo>
                    <a:pt x="1057" y="385581"/>
                  </a:lnTo>
                  <a:lnTo>
                    <a:pt x="0" y="444139"/>
                  </a:lnTo>
                  <a:lnTo>
                    <a:pt x="1507" y="500354"/>
                  </a:lnTo>
                  <a:lnTo>
                    <a:pt x="7542" y="548466"/>
                  </a:lnTo>
                  <a:lnTo>
                    <a:pt x="16739" y="603535"/>
                  </a:lnTo>
                  <a:lnTo>
                    <a:pt x="20327" y="634396"/>
                  </a:lnTo>
                  <a:lnTo>
                    <a:pt x="23198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95295" y="2653181"/>
              <a:ext cx="347441" cy="136871"/>
            </a:xfrm>
            <a:custGeom>
              <a:avLst/>
              <a:gdLst/>
              <a:ahLst/>
              <a:cxnLst/>
              <a:rect l="0" t="0" r="0" b="0"/>
              <a:pathLst>
                <a:path w="347441" h="136871">
                  <a:moveTo>
                    <a:pt x="347440" y="0"/>
                  </a:moveTo>
                  <a:lnTo>
                    <a:pt x="292299" y="29308"/>
                  </a:lnTo>
                  <a:lnTo>
                    <a:pt x="229270" y="55225"/>
                  </a:lnTo>
                  <a:lnTo>
                    <a:pt x="169532" y="76625"/>
                  </a:lnTo>
                  <a:lnTo>
                    <a:pt x="115955" y="94679"/>
                  </a:lnTo>
                  <a:lnTo>
                    <a:pt x="62020" y="112294"/>
                  </a:lnTo>
                  <a:lnTo>
                    <a:pt x="18966" y="12634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87044" y="2358383"/>
              <a:ext cx="426909" cy="701170"/>
            </a:xfrm>
            <a:custGeom>
              <a:avLst/>
              <a:gdLst/>
              <a:ahLst/>
              <a:cxnLst/>
              <a:rect l="0" t="0" r="0" b="0"/>
              <a:pathLst>
                <a:path w="426909" h="701170">
                  <a:moveTo>
                    <a:pt x="8334" y="0"/>
                  </a:moveTo>
                  <a:lnTo>
                    <a:pt x="0" y="52050"/>
                  </a:lnTo>
                  <a:lnTo>
                    <a:pt x="1575" y="114468"/>
                  </a:lnTo>
                  <a:lnTo>
                    <a:pt x="5330" y="160839"/>
                  </a:lnTo>
                  <a:lnTo>
                    <a:pt x="8614" y="214422"/>
                  </a:lnTo>
                  <a:lnTo>
                    <a:pt x="15306" y="266824"/>
                  </a:lnTo>
                  <a:lnTo>
                    <a:pt x="18979" y="320564"/>
                  </a:lnTo>
                  <a:lnTo>
                    <a:pt x="25786" y="378082"/>
                  </a:lnTo>
                  <a:lnTo>
                    <a:pt x="29493" y="426969"/>
                  </a:lnTo>
                  <a:lnTo>
                    <a:pt x="33970" y="477979"/>
                  </a:lnTo>
                  <a:lnTo>
                    <a:pt x="25659" y="541378"/>
                  </a:lnTo>
                  <a:lnTo>
                    <a:pt x="28654" y="593980"/>
                  </a:lnTo>
                  <a:lnTo>
                    <a:pt x="34762" y="646657"/>
                  </a:lnTo>
                  <a:lnTo>
                    <a:pt x="37730" y="701169"/>
                  </a:lnTo>
                  <a:lnTo>
                    <a:pt x="36121" y="700243"/>
                  </a:lnTo>
                  <a:lnTo>
                    <a:pt x="32382" y="686736"/>
                  </a:lnTo>
                  <a:lnTo>
                    <a:pt x="29982" y="636817"/>
                  </a:lnTo>
                  <a:lnTo>
                    <a:pt x="29566" y="587989"/>
                  </a:lnTo>
                  <a:lnTo>
                    <a:pt x="32978" y="553787"/>
                  </a:lnTo>
                  <a:lnTo>
                    <a:pt x="52291" y="502817"/>
                  </a:lnTo>
                  <a:lnTo>
                    <a:pt x="73602" y="449319"/>
                  </a:lnTo>
                  <a:lnTo>
                    <a:pt x="79922" y="439926"/>
                  </a:lnTo>
                  <a:lnTo>
                    <a:pt x="99422" y="426370"/>
                  </a:lnTo>
                  <a:lnTo>
                    <a:pt x="122517" y="418785"/>
                  </a:lnTo>
                  <a:lnTo>
                    <a:pt x="144480" y="419313"/>
                  </a:lnTo>
                  <a:lnTo>
                    <a:pt x="162820" y="429687"/>
                  </a:lnTo>
                  <a:lnTo>
                    <a:pt x="177600" y="447165"/>
                  </a:lnTo>
                  <a:lnTo>
                    <a:pt x="188068" y="470531"/>
                  </a:lnTo>
                  <a:lnTo>
                    <a:pt x="188988" y="482144"/>
                  </a:lnTo>
                  <a:lnTo>
                    <a:pt x="183012" y="532236"/>
                  </a:lnTo>
                  <a:lnTo>
                    <a:pt x="186468" y="592174"/>
                  </a:lnTo>
                  <a:lnTo>
                    <a:pt x="192656" y="629354"/>
                  </a:lnTo>
                  <a:lnTo>
                    <a:pt x="195556" y="632479"/>
                  </a:lnTo>
                  <a:lnTo>
                    <a:pt x="198659" y="629883"/>
                  </a:lnTo>
                  <a:lnTo>
                    <a:pt x="227308" y="566530"/>
                  </a:lnTo>
                  <a:lnTo>
                    <a:pt x="231526" y="553161"/>
                  </a:lnTo>
                  <a:lnTo>
                    <a:pt x="251810" y="528949"/>
                  </a:lnTo>
                  <a:lnTo>
                    <a:pt x="312448" y="483690"/>
                  </a:lnTo>
                  <a:lnTo>
                    <a:pt x="366143" y="460587"/>
                  </a:lnTo>
                  <a:lnTo>
                    <a:pt x="397841" y="443876"/>
                  </a:lnTo>
                  <a:lnTo>
                    <a:pt x="423871" y="418518"/>
                  </a:lnTo>
                  <a:lnTo>
                    <a:pt x="426908" y="408863"/>
                  </a:lnTo>
                  <a:lnTo>
                    <a:pt x="424044" y="388777"/>
                  </a:lnTo>
                  <a:lnTo>
                    <a:pt x="417665" y="380848"/>
                  </a:lnTo>
                  <a:lnTo>
                    <a:pt x="398099" y="368917"/>
                  </a:lnTo>
                  <a:lnTo>
                    <a:pt x="373805" y="365954"/>
                  </a:lnTo>
                  <a:lnTo>
                    <a:pt x="348580" y="369707"/>
                  </a:lnTo>
                  <a:lnTo>
                    <a:pt x="315818" y="384973"/>
                  </a:lnTo>
                  <a:lnTo>
                    <a:pt x="290773" y="405485"/>
                  </a:lnTo>
                  <a:lnTo>
                    <a:pt x="275802" y="423541"/>
                  </a:lnTo>
                  <a:lnTo>
                    <a:pt x="254363" y="477030"/>
                  </a:lnTo>
                  <a:lnTo>
                    <a:pt x="242072" y="497063"/>
                  </a:lnTo>
                  <a:lnTo>
                    <a:pt x="238170" y="520004"/>
                  </a:lnTo>
                  <a:lnTo>
                    <a:pt x="245196" y="572860"/>
                  </a:lnTo>
                  <a:lnTo>
                    <a:pt x="257496" y="597366"/>
                  </a:lnTo>
                  <a:lnTo>
                    <a:pt x="304054" y="651234"/>
                  </a:lnTo>
                  <a:lnTo>
                    <a:pt x="324599" y="668073"/>
                  </a:lnTo>
                  <a:lnTo>
                    <a:pt x="348547" y="677117"/>
                  </a:lnTo>
                  <a:lnTo>
                    <a:pt x="387360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17958" y="2213815"/>
              <a:ext cx="408343" cy="652457"/>
            </a:xfrm>
            <a:custGeom>
              <a:avLst/>
              <a:gdLst/>
              <a:ahLst/>
              <a:cxnLst/>
              <a:rect l="0" t="0" r="0" b="0"/>
              <a:pathLst>
                <a:path w="408343" h="652457">
                  <a:moveTo>
                    <a:pt x="256612" y="91926"/>
                  </a:moveTo>
                  <a:lnTo>
                    <a:pt x="236368" y="47963"/>
                  </a:lnTo>
                  <a:lnTo>
                    <a:pt x="206030" y="23268"/>
                  </a:lnTo>
                  <a:lnTo>
                    <a:pt x="167405" y="6722"/>
                  </a:lnTo>
                  <a:lnTo>
                    <a:pt x="126325" y="0"/>
                  </a:lnTo>
                  <a:lnTo>
                    <a:pt x="90106" y="3597"/>
                  </a:lnTo>
                  <a:lnTo>
                    <a:pt x="57148" y="17661"/>
                  </a:lnTo>
                  <a:lnTo>
                    <a:pt x="30745" y="36646"/>
                  </a:lnTo>
                  <a:lnTo>
                    <a:pt x="13693" y="62678"/>
                  </a:lnTo>
                  <a:lnTo>
                    <a:pt x="1232" y="92618"/>
                  </a:lnTo>
                  <a:lnTo>
                    <a:pt x="0" y="113291"/>
                  </a:lnTo>
                  <a:lnTo>
                    <a:pt x="8741" y="155157"/>
                  </a:lnTo>
                  <a:lnTo>
                    <a:pt x="23941" y="181111"/>
                  </a:lnTo>
                  <a:lnTo>
                    <a:pt x="39729" y="193175"/>
                  </a:lnTo>
                  <a:lnTo>
                    <a:pt x="99054" y="226247"/>
                  </a:lnTo>
                  <a:lnTo>
                    <a:pt x="159781" y="246008"/>
                  </a:lnTo>
                  <a:lnTo>
                    <a:pt x="223135" y="263847"/>
                  </a:lnTo>
                  <a:lnTo>
                    <a:pt x="250462" y="279996"/>
                  </a:lnTo>
                  <a:lnTo>
                    <a:pt x="311752" y="325814"/>
                  </a:lnTo>
                  <a:lnTo>
                    <a:pt x="343400" y="350219"/>
                  </a:lnTo>
                  <a:lnTo>
                    <a:pt x="380516" y="402684"/>
                  </a:lnTo>
                  <a:lnTo>
                    <a:pt x="399327" y="456080"/>
                  </a:lnTo>
                  <a:lnTo>
                    <a:pt x="408342" y="497611"/>
                  </a:lnTo>
                  <a:lnTo>
                    <a:pt x="399223" y="560120"/>
                  </a:lnTo>
                  <a:lnTo>
                    <a:pt x="384005" y="590049"/>
                  </a:lnTo>
                  <a:lnTo>
                    <a:pt x="349496" y="627188"/>
                  </a:lnTo>
                  <a:lnTo>
                    <a:pt x="318058" y="643846"/>
                  </a:lnTo>
                  <a:lnTo>
                    <a:pt x="292890" y="652298"/>
                  </a:lnTo>
                  <a:lnTo>
                    <a:pt x="252413" y="652456"/>
                  </a:lnTo>
                  <a:lnTo>
                    <a:pt x="216373" y="639504"/>
                  </a:lnTo>
                  <a:lnTo>
                    <a:pt x="162102" y="607373"/>
                  </a:lnTo>
                  <a:lnTo>
                    <a:pt x="143248" y="592414"/>
                  </a:lnTo>
                  <a:lnTo>
                    <a:pt x="119741" y="555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86419" y="2734147"/>
              <a:ext cx="195533" cy="188237"/>
            </a:xfrm>
            <a:custGeom>
              <a:avLst/>
              <a:gdLst/>
              <a:ahLst/>
              <a:cxnLst/>
              <a:rect l="0" t="0" r="0" b="0"/>
              <a:pathLst>
                <a:path w="195533" h="188237">
                  <a:moveTo>
                    <a:pt x="125063" y="34847"/>
                  </a:moveTo>
                  <a:lnTo>
                    <a:pt x="113884" y="18080"/>
                  </a:lnTo>
                  <a:lnTo>
                    <a:pt x="99037" y="6728"/>
                  </a:lnTo>
                  <a:lnTo>
                    <a:pt x="90165" y="2063"/>
                  </a:lnTo>
                  <a:lnTo>
                    <a:pt x="70948" y="0"/>
                  </a:lnTo>
                  <a:lnTo>
                    <a:pt x="51879" y="4152"/>
                  </a:lnTo>
                  <a:lnTo>
                    <a:pt x="35604" y="13796"/>
                  </a:lnTo>
                  <a:lnTo>
                    <a:pt x="13289" y="37969"/>
                  </a:lnTo>
                  <a:lnTo>
                    <a:pt x="5195" y="63531"/>
                  </a:lnTo>
                  <a:lnTo>
                    <a:pt x="0" y="122012"/>
                  </a:lnTo>
                  <a:lnTo>
                    <a:pt x="3083" y="133901"/>
                  </a:lnTo>
                  <a:lnTo>
                    <a:pt x="15867" y="153351"/>
                  </a:lnTo>
                  <a:lnTo>
                    <a:pt x="48385" y="177454"/>
                  </a:lnTo>
                  <a:lnTo>
                    <a:pt x="93245" y="188236"/>
                  </a:lnTo>
                  <a:lnTo>
                    <a:pt x="137992" y="185841"/>
                  </a:lnTo>
                  <a:lnTo>
                    <a:pt x="160445" y="177605"/>
                  </a:lnTo>
                  <a:lnTo>
                    <a:pt x="169708" y="172133"/>
                  </a:lnTo>
                  <a:lnTo>
                    <a:pt x="183120" y="156694"/>
                  </a:lnTo>
                  <a:lnTo>
                    <a:pt x="191810" y="136965"/>
                  </a:lnTo>
                  <a:lnTo>
                    <a:pt x="195532" y="100719"/>
                  </a:lnTo>
                  <a:lnTo>
                    <a:pt x="192257" y="78162"/>
                  </a:lnTo>
                  <a:lnTo>
                    <a:pt x="183783" y="59557"/>
                  </a:lnTo>
                  <a:lnTo>
                    <a:pt x="178247" y="51321"/>
                  </a:lnTo>
                  <a:lnTo>
                    <a:pt x="162738" y="39050"/>
                  </a:lnTo>
                  <a:lnTo>
                    <a:pt x="104006" y="13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30705" y="2768994"/>
              <a:ext cx="189790" cy="181817"/>
            </a:xfrm>
            <a:custGeom>
              <a:avLst/>
              <a:gdLst/>
              <a:ahLst/>
              <a:cxnLst/>
              <a:rect l="0" t="0" r="0" b="0"/>
              <a:pathLst>
                <a:path w="189790" h="181817">
                  <a:moveTo>
                    <a:pt x="28175" y="0"/>
                  </a:moveTo>
                  <a:lnTo>
                    <a:pt x="4151" y="62281"/>
                  </a:lnTo>
                  <a:lnTo>
                    <a:pt x="0" y="102552"/>
                  </a:lnTo>
                  <a:lnTo>
                    <a:pt x="3175" y="130197"/>
                  </a:lnTo>
                  <a:lnTo>
                    <a:pt x="14725" y="151842"/>
                  </a:lnTo>
                  <a:lnTo>
                    <a:pt x="31556" y="168091"/>
                  </a:lnTo>
                  <a:lnTo>
                    <a:pt x="50735" y="179213"/>
                  </a:lnTo>
                  <a:lnTo>
                    <a:pt x="70957" y="181816"/>
                  </a:lnTo>
                  <a:lnTo>
                    <a:pt x="92813" y="177903"/>
                  </a:lnTo>
                  <a:lnTo>
                    <a:pt x="130256" y="161377"/>
                  </a:lnTo>
                  <a:lnTo>
                    <a:pt x="161757" y="134773"/>
                  </a:lnTo>
                  <a:lnTo>
                    <a:pt x="184067" y="94343"/>
                  </a:lnTo>
                  <a:lnTo>
                    <a:pt x="188255" y="83952"/>
                  </a:lnTo>
                  <a:lnTo>
                    <a:pt x="189789" y="63049"/>
                  </a:lnTo>
                  <a:lnTo>
                    <a:pt x="18610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96226" y="2453139"/>
              <a:ext cx="20625" cy="526426"/>
            </a:xfrm>
            <a:custGeom>
              <a:avLst/>
              <a:gdLst/>
              <a:ahLst/>
              <a:cxnLst/>
              <a:rect l="0" t="0" r="0" b="0"/>
              <a:pathLst>
                <a:path w="20625" h="526426">
                  <a:moveTo>
                    <a:pt x="20624" y="0"/>
                  </a:moveTo>
                  <a:lnTo>
                    <a:pt x="13388" y="28726"/>
                  </a:lnTo>
                  <a:lnTo>
                    <a:pt x="10745" y="92112"/>
                  </a:lnTo>
                  <a:lnTo>
                    <a:pt x="10287" y="139207"/>
                  </a:lnTo>
                  <a:lnTo>
                    <a:pt x="10133" y="201933"/>
                  </a:lnTo>
                  <a:lnTo>
                    <a:pt x="8932" y="259384"/>
                  </a:lnTo>
                  <a:lnTo>
                    <a:pt x="1763" y="315792"/>
                  </a:lnTo>
                  <a:lnTo>
                    <a:pt x="0" y="371995"/>
                  </a:lnTo>
                  <a:lnTo>
                    <a:pt x="6888" y="422091"/>
                  </a:lnTo>
                  <a:lnTo>
                    <a:pt x="9461" y="482766"/>
                  </a:lnTo>
                  <a:lnTo>
                    <a:pt x="1009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06279" y="2684766"/>
              <a:ext cx="357970" cy="10337"/>
            </a:xfrm>
            <a:custGeom>
              <a:avLst/>
              <a:gdLst/>
              <a:ahLst/>
              <a:cxnLst/>
              <a:rect l="0" t="0" r="0" b="0"/>
              <a:pathLst>
                <a:path w="357970" h="10337">
                  <a:moveTo>
                    <a:pt x="357969" y="0"/>
                  </a:moveTo>
                  <a:lnTo>
                    <a:pt x="303825" y="8334"/>
                  </a:lnTo>
                  <a:lnTo>
                    <a:pt x="253409" y="9879"/>
                  </a:lnTo>
                  <a:lnTo>
                    <a:pt x="195967" y="10336"/>
                  </a:lnTo>
                  <a:lnTo>
                    <a:pt x="140225" y="4902"/>
                  </a:lnTo>
                  <a:lnTo>
                    <a:pt x="85844" y="969"/>
                  </a:lnTo>
                  <a:lnTo>
                    <a:pt x="29349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85324" y="2442611"/>
              <a:ext cx="421215" cy="565980"/>
            </a:xfrm>
            <a:custGeom>
              <a:avLst/>
              <a:gdLst/>
              <a:ahLst/>
              <a:cxnLst/>
              <a:rect l="0" t="0" r="0" b="0"/>
              <a:pathLst>
                <a:path w="421215" h="565980">
                  <a:moveTo>
                    <a:pt x="31566" y="0"/>
                  </a:moveTo>
                  <a:lnTo>
                    <a:pt x="14778" y="57384"/>
                  </a:lnTo>
                  <a:lnTo>
                    <a:pt x="10605" y="107470"/>
                  </a:lnTo>
                  <a:lnTo>
                    <a:pt x="2426" y="167501"/>
                  </a:lnTo>
                  <a:lnTo>
                    <a:pt x="464" y="224419"/>
                  </a:lnTo>
                  <a:lnTo>
                    <a:pt x="77" y="280723"/>
                  </a:lnTo>
                  <a:lnTo>
                    <a:pt x="0" y="336905"/>
                  </a:lnTo>
                  <a:lnTo>
                    <a:pt x="5574" y="393062"/>
                  </a:lnTo>
                  <a:lnTo>
                    <a:pt x="9535" y="451555"/>
                  </a:lnTo>
                  <a:lnTo>
                    <a:pt x="10221" y="505801"/>
                  </a:lnTo>
                  <a:lnTo>
                    <a:pt x="10424" y="543191"/>
                  </a:lnTo>
                  <a:lnTo>
                    <a:pt x="9332" y="485316"/>
                  </a:lnTo>
                  <a:lnTo>
                    <a:pt x="5611" y="430016"/>
                  </a:lnTo>
                  <a:lnTo>
                    <a:pt x="17767" y="378406"/>
                  </a:lnTo>
                  <a:lnTo>
                    <a:pt x="42835" y="331460"/>
                  </a:lnTo>
                  <a:lnTo>
                    <a:pt x="49608" y="322749"/>
                  </a:lnTo>
                  <a:lnTo>
                    <a:pt x="69611" y="313070"/>
                  </a:lnTo>
                  <a:lnTo>
                    <a:pt x="81496" y="310489"/>
                  </a:lnTo>
                  <a:lnTo>
                    <a:pt x="104060" y="313860"/>
                  </a:lnTo>
                  <a:lnTo>
                    <a:pt x="114991" y="318034"/>
                  </a:lnTo>
                  <a:lnTo>
                    <a:pt x="133375" y="335151"/>
                  </a:lnTo>
                  <a:lnTo>
                    <a:pt x="164241" y="389856"/>
                  </a:lnTo>
                  <a:lnTo>
                    <a:pt x="183292" y="442516"/>
                  </a:lnTo>
                  <a:lnTo>
                    <a:pt x="191388" y="503698"/>
                  </a:lnTo>
                  <a:lnTo>
                    <a:pt x="198885" y="565979"/>
                  </a:lnTo>
                  <a:lnTo>
                    <a:pt x="211409" y="506284"/>
                  </a:lnTo>
                  <a:lnTo>
                    <a:pt x="230348" y="463435"/>
                  </a:lnTo>
                  <a:lnTo>
                    <a:pt x="249822" y="437311"/>
                  </a:lnTo>
                  <a:lnTo>
                    <a:pt x="275999" y="420342"/>
                  </a:lnTo>
                  <a:lnTo>
                    <a:pt x="330757" y="411364"/>
                  </a:lnTo>
                  <a:lnTo>
                    <a:pt x="366660" y="401606"/>
                  </a:lnTo>
                  <a:lnTo>
                    <a:pt x="398356" y="383247"/>
                  </a:lnTo>
                  <a:lnTo>
                    <a:pt x="415292" y="365694"/>
                  </a:lnTo>
                  <a:lnTo>
                    <a:pt x="419575" y="354930"/>
                  </a:lnTo>
                  <a:lnTo>
                    <a:pt x="421214" y="330492"/>
                  </a:lnTo>
                  <a:lnTo>
                    <a:pt x="415559" y="296015"/>
                  </a:lnTo>
                  <a:lnTo>
                    <a:pt x="403441" y="277402"/>
                  </a:lnTo>
                  <a:lnTo>
                    <a:pt x="386357" y="262500"/>
                  </a:lnTo>
                  <a:lnTo>
                    <a:pt x="367066" y="251977"/>
                  </a:lnTo>
                  <a:lnTo>
                    <a:pt x="343674" y="249640"/>
                  </a:lnTo>
                  <a:lnTo>
                    <a:pt x="317680" y="253671"/>
                  </a:lnTo>
                  <a:lnTo>
                    <a:pt x="290529" y="263261"/>
                  </a:lnTo>
                  <a:lnTo>
                    <a:pt x="269104" y="281561"/>
                  </a:lnTo>
                  <a:lnTo>
                    <a:pt x="236285" y="337027"/>
                  </a:lnTo>
                  <a:lnTo>
                    <a:pt x="219995" y="381530"/>
                  </a:lnTo>
                  <a:lnTo>
                    <a:pt x="217868" y="407045"/>
                  </a:lnTo>
                  <a:lnTo>
                    <a:pt x="226034" y="457610"/>
                  </a:lnTo>
                  <a:lnTo>
                    <a:pt x="241135" y="493167"/>
                  </a:lnTo>
                  <a:lnTo>
                    <a:pt x="260427" y="520340"/>
                  </a:lnTo>
                  <a:lnTo>
                    <a:pt x="286551" y="543210"/>
                  </a:lnTo>
                  <a:lnTo>
                    <a:pt x="309449" y="551432"/>
                  </a:lnTo>
                  <a:lnTo>
                    <a:pt x="334055" y="553917"/>
                  </a:lnTo>
                  <a:lnTo>
                    <a:pt x="365298" y="548739"/>
                  </a:lnTo>
                  <a:lnTo>
                    <a:pt x="389535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58087" y="2743800"/>
              <a:ext cx="295800" cy="248728"/>
            </a:xfrm>
            <a:custGeom>
              <a:avLst/>
              <a:gdLst/>
              <a:ahLst/>
              <a:cxnLst/>
              <a:rect l="0" t="0" r="0" b="0"/>
              <a:pathLst>
                <a:path w="295800" h="248728">
                  <a:moveTo>
                    <a:pt x="148400" y="172593"/>
                  </a:moveTo>
                  <a:lnTo>
                    <a:pt x="159578" y="155826"/>
                  </a:lnTo>
                  <a:lnTo>
                    <a:pt x="161946" y="135115"/>
                  </a:lnTo>
                  <a:lnTo>
                    <a:pt x="153935" y="83692"/>
                  </a:lnTo>
                  <a:lnTo>
                    <a:pt x="126223" y="25966"/>
                  </a:lnTo>
                  <a:lnTo>
                    <a:pt x="119577" y="15180"/>
                  </a:lnTo>
                  <a:lnTo>
                    <a:pt x="109297" y="7990"/>
                  </a:lnTo>
                  <a:lnTo>
                    <a:pt x="82278" y="0"/>
                  </a:lnTo>
                  <a:lnTo>
                    <a:pt x="60130" y="2689"/>
                  </a:lnTo>
                  <a:lnTo>
                    <a:pt x="42488" y="12852"/>
                  </a:lnTo>
                  <a:lnTo>
                    <a:pt x="26849" y="29068"/>
                  </a:lnTo>
                  <a:lnTo>
                    <a:pt x="4890" y="69106"/>
                  </a:lnTo>
                  <a:lnTo>
                    <a:pt x="0" y="98133"/>
                  </a:lnTo>
                  <a:lnTo>
                    <a:pt x="6392" y="154896"/>
                  </a:lnTo>
                  <a:lnTo>
                    <a:pt x="21186" y="191526"/>
                  </a:lnTo>
                  <a:lnTo>
                    <a:pt x="45976" y="219017"/>
                  </a:lnTo>
                  <a:lnTo>
                    <a:pt x="75548" y="236391"/>
                  </a:lnTo>
                  <a:lnTo>
                    <a:pt x="99253" y="235653"/>
                  </a:lnTo>
                  <a:lnTo>
                    <a:pt x="112126" y="232181"/>
                  </a:lnTo>
                  <a:lnTo>
                    <a:pt x="121878" y="226356"/>
                  </a:lnTo>
                  <a:lnTo>
                    <a:pt x="135832" y="210526"/>
                  </a:lnTo>
                  <a:lnTo>
                    <a:pt x="155854" y="176294"/>
                  </a:lnTo>
                  <a:lnTo>
                    <a:pt x="160292" y="150061"/>
                  </a:lnTo>
                  <a:lnTo>
                    <a:pt x="159108" y="90511"/>
                  </a:lnTo>
                  <a:lnTo>
                    <a:pt x="162084" y="116779"/>
                  </a:lnTo>
                  <a:lnTo>
                    <a:pt x="178061" y="172176"/>
                  </a:lnTo>
                  <a:lnTo>
                    <a:pt x="205168" y="214625"/>
                  </a:lnTo>
                  <a:lnTo>
                    <a:pt x="223933" y="233388"/>
                  </a:lnTo>
                  <a:lnTo>
                    <a:pt x="243971" y="245627"/>
                  </a:lnTo>
                  <a:lnTo>
                    <a:pt x="264576" y="248727"/>
                  </a:lnTo>
                  <a:lnTo>
                    <a:pt x="295799" y="246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031142" y="2739446"/>
              <a:ext cx="244440" cy="277653"/>
            </a:xfrm>
            <a:custGeom>
              <a:avLst/>
              <a:gdLst/>
              <a:ahLst/>
              <a:cxnLst/>
              <a:rect l="0" t="0" r="0" b="0"/>
              <a:pathLst>
                <a:path w="244440" h="277653">
                  <a:moveTo>
                    <a:pt x="180671" y="29548"/>
                  </a:moveTo>
                  <a:lnTo>
                    <a:pt x="175082" y="12781"/>
                  </a:lnTo>
                  <a:lnTo>
                    <a:pt x="168756" y="7842"/>
                  </a:lnTo>
                  <a:lnTo>
                    <a:pt x="149249" y="2354"/>
                  </a:lnTo>
                  <a:lnTo>
                    <a:pt x="99769" y="0"/>
                  </a:lnTo>
                  <a:lnTo>
                    <a:pt x="65843" y="7795"/>
                  </a:lnTo>
                  <a:lnTo>
                    <a:pt x="26058" y="30797"/>
                  </a:lnTo>
                  <a:lnTo>
                    <a:pt x="17934" y="37400"/>
                  </a:lnTo>
                  <a:lnTo>
                    <a:pt x="5789" y="57215"/>
                  </a:lnTo>
                  <a:lnTo>
                    <a:pt x="912" y="69050"/>
                  </a:lnTo>
                  <a:lnTo>
                    <a:pt x="0" y="79279"/>
                  </a:lnTo>
                  <a:lnTo>
                    <a:pt x="5227" y="96884"/>
                  </a:lnTo>
                  <a:lnTo>
                    <a:pt x="18468" y="109388"/>
                  </a:lnTo>
                  <a:lnTo>
                    <a:pt x="72917" y="130746"/>
                  </a:lnTo>
                  <a:lnTo>
                    <a:pt x="127704" y="148795"/>
                  </a:lnTo>
                  <a:lnTo>
                    <a:pt x="191171" y="178987"/>
                  </a:lnTo>
                  <a:lnTo>
                    <a:pt x="232386" y="209263"/>
                  </a:lnTo>
                  <a:lnTo>
                    <a:pt x="239714" y="216039"/>
                  </a:lnTo>
                  <a:lnTo>
                    <a:pt x="243430" y="224065"/>
                  </a:lnTo>
                  <a:lnTo>
                    <a:pt x="244439" y="242343"/>
                  </a:lnTo>
                  <a:lnTo>
                    <a:pt x="237868" y="259044"/>
                  </a:lnTo>
                  <a:lnTo>
                    <a:pt x="232840" y="266774"/>
                  </a:lnTo>
                  <a:lnTo>
                    <a:pt x="224809" y="271926"/>
                  </a:lnTo>
                  <a:lnTo>
                    <a:pt x="203408" y="277652"/>
                  </a:lnTo>
                  <a:lnTo>
                    <a:pt x="151541" y="272922"/>
                  </a:lnTo>
                  <a:lnTo>
                    <a:pt x="102475" y="260723"/>
                  </a:lnTo>
                  <a:lnTo>
                    <a:pt x="75386" y="250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54054" y="2442611"/>
              <a:ext cx="10444" cy="536954"/>
            </a:xfrm>
            <a:custGeom>
              <a:avLst/>
              <a:gdLst/>
              <a:ahLst/>
              <a:cxnLst/>
              <a:rect l="0" t="0" r="0" b="0"/>
              <a:pathLst>
                <a:path w="10444" h="536954">
                  <a:moveTo>
                    <a:pt x="10443" y="0"/>
                  </a:moveTo>
                  <a:lnTo>
                    <a:pt x="10443" y="58617"/>
                  </a:lnTo>
                  <a:lnTo>
                    <a:pt x="10443" y="115764"/>
                  </a:lnTo>
                  <a:lnTo>
                    <a:pt x="4854" y="173381"/>
                  </a:lnTo>
                  <a:lnTo>
                    <a:pt x="1378" y="227497"/>
                  </a:lnTo>
                  <a:lnTo>
                    <a:pt x="204" y="290949"/>
                  </a:lnTo>
                  <a:lnTo>
                    <a:pt x="0" y="340191"/>
                  </a:lnTo>
                  <a:lnTo>
                    <a:pt x="3051" y="399344"/>
                  </a:lnTo>
                  <a:lnTo>
                    <a:pt x="8253" y="448217"/>
                  </a:lnTo>
                  <a:lnTo>
                    <a:pt x="9794" y="497793"/>
                  </a:lnTo>
                  <a:lnTo>
                    <a:pt x="10443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53927" y="2653181"/>
              <a:ext cx="347442" cy="1"/>
            </a:xfrm>
            <a:custGeom>
              <a:avLst/>
              <a:gdLst/>
              <a:ahLst/>
              <a:cxnLst/>
              <a:rect l="0" t="0" r="0" b="0"/>
              <a:pathLst>
                <a:path w="347442" h="1">
                  <a:moveTo>
                    <a:pt x="347441" y="0"/>
                  </a:moveTo>
                  <a:lnTo>
                    <a:pt x="290177" y="0"/>
                  </a:lnTo>
                  <a:lnTo>
                    <a:pt x="234547" y="0"/>
                  </a:lnTo>
                  <a:lnTo>
                    <a:pt x="189641" y="0"/>
                  </a:lnTo>
                  <a:lnTo>
                    <a:pt x="142386" y="0"/>
                  </a:lnTo>
                  <a:lnTo>
                    <a:pt x="97208" y="0"/>
                  </a:lnTo>
                  <a:lnTo>
                    <a:pt x="416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85679" y="2463668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31585" y="0"/>
                  </a:moveTo>
                  <a:lnTo>
                    <a:pt x="31585" y="60384"/>
                  </a:lnTo>
                  <a:lnTo>
                    <a:pt x="31585" y="111868"/>
                  </a:lnTo>
                  <a:lnTo>
                    <a:pt x="31585" y="171186"/>
                  </a:lnTo>
                  <a:lnTo>
                    <a:pt x="25996" y="219438"/>
                  </a:lnTo>
                  <a:lnTo>
                    <a:pt x="22520" y="270779"/>
                  </a:lnTo>
                  <a:lnTo>
                    <a:pt x="21490" y="323036"/>
                  </a:lnTo>
                  <a:lnTo>
                    <a:pt x="26774" y="375565"/>
                  </a:lnTo>
                  <a:lnTo>
                    <a:pt x="23399" y="437310"/>
                  </a:lnTo>
                  <a:lnTo>
                    <a:pt x="18399" y="491448"/>
                  </a:lnTo>
                  <a:lnTo>
                    <a:pt x="4329" y="54703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69865" y="2394300"/>
              <a:ext cx="536955" cy="774778"/>
            </a:xfrm>
            <a:custGeom>
              <a:avLst/>
              <a:gdLst/>
              <a:ahLst/>
              <a:cxnLst/>
              <a:rect l="0" t="0" r="0" b="0"/>
              <a:pathLst>
                <a:path w="536955" h="774778">
                  <a:moveTo>
                    <a:pt x="0" y="111482"/>
                  </a:moveTo>
                  <a:lnTo>
                    <a:pt x="0" y="89125"/>
                  </a:lnTo>
                  <a:lnTo>
                    <a:pt x="9358" y="68790"/>
                  </a:lnTo>
                  <a:lnTo>
                    <a:pt x="26387" y="49224"/>
                  </a:lnTo>
                  <a:lnTo>
                    <a:pt x="88902" y="10289"/>
                  </a:lnTo>
                  <a:lnTo>
                    <a:pt x="135786" y="0"/>
                  </a:lnTo>
                  <a:lnTo>
                    <a:pt x="195624" y="4930"/>
                  </a:lnTo>
                  <a:lnTo>
                    <a:pt x="236037" y="15050"/>
                  </a:lnTo>
                  <a:lnTo>
                    <a:pt x="265039" y="33517"/>
                  </a:lnTo>
                  <a:lnTo>
                    <a:pt x="316969" y="83739"/>
                  </a:lnTo>
                  <a:lnTo>
                    <a:pt x="335745" y="125889"/>
                  </a:lnTo>
                  <a:lnTo>
                    <a:pt x="341073" y="150640"/>
                  </a:lnTo>
                  <a:lnTo>
                    <a:pt x="334961" y="201365"/>
                  </a:lnTo>
                  <a:lnTo>
                    <a:pt x="316899" y="261428"/>
                  </a:lnTo>
                  <a:lnTo>
                    <a:pt x="297577" y="293041"/>
                  </a:lnTo>
                  <a:lnTo>
                    <a:pt x="271444" y="317225"/>
                  </a:lnTo>
                  <a:lnTo>
                    <a:pt x="241476" y="333620"/>
                  </a:lnTo>
                  <a:lnTo>
                    <a:pt x="217676" y="335772"/>
                  </a:lnTo>
                  <a:lnTo>
                    <a:pt x="204779" y="334708"/>
                  </a:lnTo>
                  <a:lnTo>
                    <a:pt x="199690" y="336339"/>
                  </a:lnTo>
                  <a:lnTo>
                    <a:pt x="199808" y="339765"/>
                  </a:lnTo>
                  <a:lnTo>
                    <a:pt x="244838" y="398901"/>
                  </a:lnTo>
                  <a:lnTo>
                    <a:pt x="283629" y="461408"/>
                  </a:lnTo>
                  <a:lnTo>
                    <a:pt x="316739" y="521034"/>
                  </a:lnTo>
                  <a:lnTo>
                    <a:pt x="339685" y="574596"/>
                  </a:lnTo>
                  <a:lnTo>
                    <a:pt x="370936" y="637895"/>
                  </a:lnTo>
                  <a:lnTo>
                    <a:pt x="397055" y="691197"/>
                  </a:lnTo>
                  <a:lnTo>
                    <a:pt x="428951" y="729736"/>
                  </a:lnTo>
                  <a:lnTo>
                    <a:pt x="462449" y="757792"/>
                  </a:lnTo>
                  <a:lnTo>
                    <a:pt x="487072" y="767228"/>
                  </a:lnTo>
                  <a:lnTo>
                    <a:pt x="536954" y="774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80476" y="2809011"/>
              <a:ext cx="231628" cy="271338"/>
            </a:xfrm>
            <a:custGeom>
              <a:avLst/>
              <a:gdLst/>
              <a:ahLst/>
              <a:cxnLst/>
              <a:rect l="0" t="0" r="0" b="0"/>
              <a:pathLst>
                <a:path w="231628" h="271338">
                  <a:moveTo>
                    <a:pt x="0" y="86325"/>
                  </a:moveTo>
                  <a:lnTo>
                    <a:pt x="37478" y="94659"/>
                  </a:lnTo>
                  <a:lnTo>
                    <a:pt x="88902" y="96420"/>
                  </a:lnTo>
                  <a:lnTo>
                    <a:pt x="124608" y="91136"/>
                  </a:lnTo>
                  <a:lnTo>
                    <a:pt x="143508" y="79105"/>
                  </a:lnTo>
                  <a:lnTo>
                    <a:pt x="151825" y="70983"/>
                  </a:lnTo>
                  <a:lnTo>
                    <a:pt x="156199" y="62059"/>
                  </a:lnTo>
                  <a:lnTo>
                    <a:pt x="157939" y="42785"/>
                  </a:lnTo>
                  <a:lnTo>
                    <a:pt x="151693" y="25640"/>
                  </a:lnTo>
                  <a:lnTo>
                    <a:pt x="146752" y="17793"/>
                  </a:lnTo>
                  <a:lnTo>
                    <a:pt x="128785" y="5953"/>
                  </a:lnTo>
                  <a:lnTo>
                    <a:pt x="117442" y="1159"/>
                  </a:lnTo>
                  <a:lnTo>
                    <a:pt x="73533" y="0"/>
                  </a:lnTo>
                  <a:lnTo>
                    <a:pt x="49839" y="10524"/>
                  </a:lnTo>
                  <a:lnTo>
                    <a:pt x="40246" y="18243"/>
                  </a:lnTo>
                  <a:lnTo>
                    <a:pt x="29586" y="42419"/>
                  </a:lnTo>
                  <a:lnTo>
                    <a:pt x="17153" y="100009"/>
                  </a:lnTo>
                  <a:lnTo>
                    <a:pt x="18081" y="147962"/>
                  </a:lnTo>
                  <a:lnTo>
                    <a:pt x="31354" y="193625"/>
                  </a:lnTo>
                  <a:lnTo>
                    <a:pt x="55694" y="231202"/>
                  </a:lnTo>
                  <a:lnTo>
                    <a:pt x="90722" y="258973"/>
                  </a:lnTo>
                  <a:lnTo>
                    <a:pt x="117140" y="268343"/>
                  </a:lnTo>
                  <a:lnTo>
                    <a:pt x="143309" y="271337"/>
                  </a:lnTo>
                  <a:lnTo>
                    <a:pt x="205092" y="260746"/>
                  </a:lnTo>
                  <a:lnTo>
                    <a:pt x="231627" y="254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38404" y="2828814"/>
              <a:ext cx="283560" cy="535132"/>
            </a:xfrm>
            <a:custGeom>
              <a:avLst/>
              <a:gdLst/>
              <a:ahLst/>
              <a:cxnLst/>
              <a:rect l="0" t="0" r="0" b="0"/>
              <a:pathLst>
                <a:path w="283560" h="535132">
                  <a:moveTo>
                    <a:pt x="231627" y="161279"/>
                  </a:moveTo>
                  <a:lnTo>
                    <a:pt x="247268" y="134893"/>
                  </a:lnTo>
                  <a:lnTo>
                    <a:pt x="255346" y="111727"/>
                  </a:lnTo>
                  <a:lnTo>
                    <a:pt x="255293" y="66788"/>
                  </a:lnTo>
                  <a:lnTo>
                    <a:pt x="250913" y="55001"/>
                  </a:lnTo>
                  <a:lnTo>
                    <a:pt x="214540" y="17490"/>
                  </a:lnTo>
                  <a:lnTo>
                    <a:pt x="187570" y="1951"/>
                  </a:lnTo>
                  <a:lnTo>
                    <a:pt x="164473" y="0"/>
                  </a:lnTo>
                  <a:lnTo>
                    <a:pt x="140949" y="4201"/>
                  </a:lnTo>
                  <a:lnTo>
                    <a:pt x="122695" y="13868"/>
                  </a:lnTo>
                  <a:lnTo>
                    <a:pt x="109903" y="32202"/>
                  </a:lnTo>
                  <a:lnTo>
                    <a:pt x="101488" y="55948"/>
                  </a:lnTo>
                  <a:lnTo>
                    <a:pt x="96086" y="109321"/>
                  </a:lnTo>
                  <a:lnTo>
                    <a:pt x="98270" y="147833"/>
                  </a:lnTo>
                  <a:lnTo>
                    <a:pt x="100608" y="159334"/>
                  </a:lnTo>
                  <a:lnTo>
                    <a:pt x="112565" y="178352"/>
                  </a:lnTo>
                  <a:lnTo>
                    <a:pt x="129578" y="193433"/>
                  </a:lnTo>
                  <a:lnTo>
                    <a:pt x="148837" y="204036"/>
                  </a:lnTo>
                  <a:lnTo>
                    <a:pt x="169096" y="206408"/>
                  </a:lnTo>
                  <a:lnTo>
                    <a:pt x="179411" y="205403"/>
                  </a:lnTo>
                  <a:lnTo>
                    <a:pt x="197112" y="194927"/>
                  </a:lnTo>
                  <a:lnTo>
                    <a:pt x="233581" y="156871"/>
                  </a:lnTo>
                  <a:lnTo>
                    <a:pt x="255527" y="108056"/>
                  </a:lnTo>
                  <a:lnTo>
                    <a:pt x="258089" y="105910"/>
                  </a:lnTo>
                  <a:lnTo>
                    <a:pt x="259796" y="109158"/>
                  </a:lnTo>
                  <a:lnTo>
                    <a:pt x="262538" y="159172"/>
                  </a:lnTo>
                  <a:lnTo>
                    <a:pt x="270315" y="216105"/>
                  </a:lnTo>
                  <a:lnTo>
                    <a:pt x="273895" y="273710"/>
                  </a:lnTo>
                  <a:lnTo>
                    <a:pt x="281873" y="336346"/>
                  </a:lnTo>
                  <a:lnTo>
                    <a:pt x="283559" y="394865"/>
                  </a:lnTo>
                  <a:lnTo>
                    <a:pt x="281614" y="433551"/>
                  </a:lnTo>
                  <a:lnTo>
                    <a:pt x="272950" y="466343"/>
                  </a:lnTo>
                  <a:lnTo>
                    <a:pt x="258182" y="490275"/>
                  </a:lnTo>
                  <a:lnTo>
                    <a:pt x="220105" y="524703"/>
                  </a:lnTo>
                  <a:lnTo>
                    <a:pt x="193362" y="533371"/>
                  </a:lnTo>
                  <a:lnTo>
                    <a:pt x="145420" y="535131"/>
                  </a:lnTo>
                  <a:lnTo>
                    <a:pt x="94170" y="528243"/>
                  </a:lnTo>
                  <a:lnTo>
                    <a:pt x="45060" y="518794"/>
                  </a:lnTo>
                  <a:lnTo>
                    <a:pt x="0" y="508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38487" y="2853222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5589" y="16768"/>
                  </a:lnTo>
                  <a:lnTo>
                    <a:pt x="2317" y="70686"/>
                  </a:lnTo>
                  <a:lnTo>
                    <a:pt x="1857" y="120510"/>
                  </a:lnTo>
                  <a:lnTo>
                    <a:pt x="8609" y="171148"/>
                  </a:lnTo>
                  <a:lnTo>
                    <a:pt x="18252" y="221414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27958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48323" y="2856149"/>
              <a:ext cx="138714" cy="199376"/>
            </a:xfrm>
            <a:custGeom>
              <a:avLst/>
              <a:gdLst/>
              <a:ahLst/>
              <a:cxnLst/>
              <a:rect l="0" t="0" r="0" b="0"/>
              <a:pathLst>
                <a:path w="138714" h="199376">
                  <a:moveTo>
                    <a:pt x="121791" y="18130"/>
                  </a:moveTo>
                  <a:lnTo>
                    <a:pt x="105023" y="6952"/>
                  </a:lnTo>
                  <a:lnTo>
                    <a:pt x="66649" y="0"/>
                  </a:lnTo>
                  <a:lnTo>
                    <a:pt x="54614" y="2534"/>
                  </a:lnTo>
                  <a:lnTo>
                    <a:pt x="35002" y="14708"/>
                  </a:lnTo>
                  <a:lnTo>
                    <a:pt x="10808" y="46882"/>
                  </a:lnTo>
                  <a:lnTo>
                    <a:pt x="0" y="97229"/>
                  </a:lnTo>
                  <a:lnTo>
                    <a:pt x="2387" y="139833"/>
                  </a:lnTo>
                  <a:lnTo>
                    <a:pt x="16091" y="174683"/>
                  </a:lnTo>
                  <a:lnTo>
                    <a:pt x="31529" y="190265"/>
                  </a:lnTo>
                  <a:lnTo>
                    <a:pt x="40560" y="196058"/>
                  </a:lnTo>
                  <a:lnTo>
                    <a:pt x="63071" y="199375"/>
                  </a:lnTo>
                  <a:lnTo>
                    <a:pt x="86335" y="195780"/>
                  </a:lnTo>
                  <a:lnTo>
                    <a:pt x="104473" y="186383"/>
                  </a:lnTo>
                  <a:lnTo>
                    <a:pt x="127838" y="162350"/>
                  </a:lnTo>
                  <a:lnTo>
                    <a:pt x="136177" y="139940"/>
                  </a:lnTo>
                  <a:lnTo>
                    <a:pt x="138713" y="113212"/>
                  </a:lnTo>
                  <a:lnTo>
                    <a:pt x="132394" y="68790"/>
                  </a:lnTo>
                  <a:lnTo>
                    <a:pt x="111262" y="28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85927" y="2825312"/>
              <a:ext cx="263214" cy="301652"/>
            </a:xfrm>
            <a:custGeom>
              <a:avLst/>
              <a:gdLst/>
              <a:ahLst/>
              <a:cxnLst/>
              <a:rect l="0" t="0" r="0" b="0"/>
              <a:pathLst>
                <a:path w="263214" h="301652">
                  <a:moveTo>
                    <a:pt x="0" y="154252"/>
                  </a:moveTo>
                  <a:lnTo>
                    <a:pt x="14654" y="212869"/>
                  </a:lnTo>
                  <a:lnTo>
                    <a:pt x="19792" y="267043"/>
                  </a:lnTo>
                  <a:lnTo>
                    <a:pt x="19512" y="300626"/>
                  </a:lnTo>
                  <a:lnTo>
                    <a:pt x="17687" y="300968"/>
                  </a:lnTo>
                  <a:lnTo>
                    <a:pt x="15301" y="297686"/>
                  </a:lnTo>
                  <a:lnTo>
                    <a:pt x="8038" y="243056"/>
                  </a:lnTo>
                  <a:lnTo>
                    <a:pt x="5501" y="194603"/>
                  </a:lnTo>
                  <a:lnTo>
                    <a:pt x="12158" y="143201"/>
                  </a:lnTo>
                  <a:lnTo>
                    <a:pt x="24660" y="90926"/>
                  </a:lnTo>
                  <a:lnTo>
                    <a:pt x="44256" y="32039"/>
                  </a:lnTo>
                  <a:lnTo>
                    <a:pt x="58273" y="14927"/>
                  </a:lnTo>
                  <a:lnTo>
                    <a:pt x="66925" y="8727"/>
                  </a:lnTo>
                  <a:lnTo>
                    <a:pt x="89016" y="1837"/>
                  </a:lnTo>
                  <a:lnTo>
                    <a:pt x="101458" y="0"/>
                  </a:lnTo>
                  <a:lnTo>
                    <a:pt x="113262" y="2284"/>
                  </a:lnTo>
                  <a:lnTo>
                    <a:pt x="173710" y="40610"/>
                  </a:lnTo>
                  <a:lnTo>
                    <a:pt x="203419" y="81846"/>
                  </a:lnTo>
                  <a:lnTo>
                    <a:pt x="227038" y="131109"/>
                  </a:lnTo>
                  <a:lnTo>
                    <a:pt x="247575" y="185686"/>
                  </a:lnTo>
                  <a:lnTo>
                    <a:pt x="259777" y="247246"/>
                  </a:lnTo>
                  <a:lnTo>
                    <a:pt x="263213" y="301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953714" y="1250127"/>
            <a:ext cx="2211533" cy="456630"/>
            <a:chOff x="3953714" y="1250127"/>
            <a:chExt cx="2211533" cy="456630"/>
          </a:xfrm>
        </p:grpSpPr>
        <p:sp>
          <p:nvSpPr>
            <p:cNvPr id="2" name="Freeform 1"/>
            <p:cNvSpPr/>
            <p:nvPr/>
          </p:nvSpPr>
          <p:spPr>
            <a:xfrm>
              <a:off x="4199162" y="1281713"/>
              <a:ext cx="17765" cy="368498"/>
            </a:xfrm>
            <a:custGeom>
              <a:avLst/>
              <a:gdLst/>
              <a:ahLst/>
              <a:cxnLst/>
              <a:rect l="0" t="0" r="0" b="0"/>
              <a:pathLst>
                <a:path w="17765" h="368498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9762" y="189747"/>
                  </a:lnTo>
                  <a:lnTo>
                    <a:pt x="15393" y="242224"/>
                  </a:lnTo>
                  <a:lnTo>
                    <a:pt x="17062" y="291699"/>
                  </a:lnTo>
                  <a:lnTo>
                    <a:pt x="17556" y="332874"/>
                  </a:lnTo>
                  <a:lnTo>
                    <a:pt x="1776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49307" y="1301162"/>
              <a:ext cx="236117" cy="377702"/>
            </a:xfrm>
            <a:custGeom>
              <a:avLst/>
              <a:gdLst/>
              <a:ahLst/>
              <a:cxnLst/>
              <a:rect l="0" t="0" r="0" b="0"/>
              <a:pathLst>
                <a:path w="236117" h="377702">
                  <a:moveTo>
                    <a:pt x="36075" y="1607"/>
                  </a:moveTo>
                  <a:lnTo>
                    <a:pt x="19287" y="56652"/>
                  </a:lnTo>
                  <a:lnTo>
                    <a:pt x="9991" y="116120"/>
                  </a:lnTo>
                  <a:lnTo>
                    <a:pt x="6987" y="120063"/>
                  </a:lnTo>
                  <a:lnTo>
                    <a:pt x="3815" y="119182"/>
                  </a:lnTo>
                  <a:lnTo>
                    <a:pt x="530" y="115086"/>
                  </a:lnTo>
                  <a:lnTo>
                    <a:pt x="0" y="94936"/>
                  </a:lnTo>
                  <a:lnTo>
                    <a:pt x="9192" y="45519"/>
                  </a:lnTo>
                  <a:lnTo>
                    <a:pt x="24470" y="18258"/>
                  </a:lnTo>
                  <a:lnTo>
                    <a:pt x="40276" y="5888"/>
                  </a:lnTo>
                  <a:lnTo>
                    <a:pt x="49404" y="952"/>
                  </a:lnTo>
                  <a:lnTo>
                    <a:pt x="58999" y="0"/>
                  </a:lnTo>
                  <a:lnTo>
                    <a:pt x="79019" y="5183"/>
                  </a:lnTo>
                  <a:lnTo>
                    <a:pt x="96495" y="18404"/>
                  </a:lnTo>
                  <a:lnTo>
                    <a:pt x="110892" y="35979"/>
                  </a:lnTo>
                  <a:lnTo>
                    <a:pt x="133564" y="86202"/>
                  </a:lnTo>
                  <a:lnTo>
                    <a:pt x="139820" y="136427"/>
                  </a:lnTo>
                  <a:lnTo>
                    <a:pt x="141056" y="191409"/>
                  </a:lnTo>
                  <a:lnTo>
                    <a:pt x="141300" y="247329"/>
                  </a:lnTo>
                  <a:lnTo>
                    <a:pt x="131773" y="302266"/>
                  </a:lnTo>
                  <a:lnTo>
                    <a:pt x="114993" y="335966"/>
                  </a:lnTo>
                  <a:lnTo>
                    <a:pt x="101955" y="353372"/>
                  </a:lnTo>
                  <a:lnTo>
                    <a:pt x="75872" y="370736"/>
                  </a:lnTo>
                  <a:lnTo>
                    <a:pt x="40328" y="377701"/>
                  </a:lnTo>
                  <a:lnTo>
                    <a:pt x="30721" y="375169"/>
                  </a:lnTo>
                  <a:lnTo>
                    <a:pt x="23147" y="369971"/>
                  </a:lnTo>
                  <a:lnTo>
                    <a:pt x="16928" y="362997"/>
                  </a:lnTo>
                  <a:lnTo>
                    <a:pt x="10018" y="339650"/>
                  </a:lnTo>
                  <a:lnTo>
                    <a:pt x="9286" y="312115"/>
                  </a:lnTo>
                  <a:lnTo>
                    <a:pt x="16760" y="288180"/>
                  </a:lnTo>
                  <a:lnTo>
                    <a:pt x="31000" y="272082"/>
                  </a:lnTo>
                  <a:lnTo>
                    <a:pt x="39711" y="266152"/>
                  </a:lnTo>
                  <a:lnTo>
                    <a:pt x="74327" y="257806"/>
                  </a:lnTo>
                  <a:lnTo>
                    <a:pt x="108630" y="260922"/>
                  </a:lnTo>
                  <a:lnTo>
                    <a:pt x="127203" y="269327"/>
                  </a:lnTo>
                  <a:lnTo>
                    <a:pt x="189293" y="307329"/>
                  </a:lnTo>
                  <a:lnTo>
                    <a:pt x="236116" y="338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09815" y="1415056"/>
              <a:ext cx="212984" cy="262630"/>
            </a:xfrm>
            <a:custGeom>
              <a:avLst/>
              <a:gdLst/>
              <a:ahLst/>
              <a:cxnLst/>
              <a:rect l="0" t="0" r="0" b="0"/>
              <a:pathLst>
                <a:path w="212984" h="262630">
                  <a:moveTo>
                    <a:pt x="144106" y="45641"/>
                  </a:moveTo>
                  <a:lnTo>
                    <a:pt x="107019" y="10894"/>
                  </a:lnTo>
                  <a:lnTo>
                    <a:pt x="89018" y="1732"/>
                  </a:lnTo>
                  <a:lnTo>
                    <a:pt x="69320" y="0"/>
                  </a:lnTo>
                  <a:lnTo>
                    <a:pt x="48867" y="4299"/>
                  </a:lnTo>
                  <a:lnTo>
                    <a:pt x="28078" y="14009"/>
                  </a:lnTo>
                  <a:lnTo>
                    <a:pt x="13379" y="29243"/>
                  </a:lnTo>
                  <a:lnTo>
                    <a:pt x="4117" y="48881"/>
                  </a:lnTo>
                  <a:lnTo>
                    <a:pt x="0" y="73208"/>
                  </a:lnTo>
                  <a:lnTo>
                    <a:pt x="4410" y="93378"/>
                  </a:lnTo>
                  <a:lnTo>
                    <a:pt x="8861" y="102032"/>
                  </a:lnTo>
                  <a:lnTo>
                    <a:pt x="23166" y="114767"/>
                  </a:lnTo>
                  <a:lnTo>
                    <a:pt x="42391" y="123157"/>
                  </a:lnTo>
                  <a:lnTo>
                    <a:pt x="92862" y="128543"/>
                  </a:lnTo>
                  <a:lnTo>
                    <a:pt x="142302" y="135196"/>
                  </a:lnTo>
                  <a:lnTo>
                    <a:pt x="184694" y="156181"/>
                  </a:lnTo>
                  <a:lnTo>
                    <a:pt x="201529" y="169249"/>
                  </a:lnTo>
                  <a:lnTo>
                    <a:pt x="210571" y="189096"/>
                  </a:lnTo>
                  <a:lnTo>
                    <a:pt x="212983" y="200939"/>
                  </a:lnTo>
                  <a:lnTo>
                    <a:pt x="212251" y="211174"/>
                  </a:lnTo>
                  <a:lnTo>
                    <a:pt x="205198" y="228786"/>
                  </a:lnTo>
                  <a:lnTo>
                    <a:pt x="188074" y="251855"/>
                  </a:lnTo>
                  <a:lnTo>
                    <a:pt x="168716" y="260124"/>
                  </a:lnTo>
                  <a:lnTo>
                    <a:pt x="144515" y="262629"/>
                  </a:lnTo>
                  <a:lnTo>
                    <a:pt x="105753" y="256293"/>
                  </a:lnTo>
                  <a:lnTo>
                    <a:pt x="82606" y="246109"/>
                  </a:lnTo>
                  <a:lnTo>
                    <a:pt x="38821" y="203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01320" y="1271184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0095" y="212172"/>
                  </a:lnTo>
                  <a:lnTo>
                    <a:pt x="10400" y="268626"/>
                  </a:lnTo>
                  <a:lnTo>
                    <a:pt x="10503" y="331699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17092" y="1397526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20368" y="1463"/>
                  </a:lnTo>
                  <a:lnTo>
                    <a:pt x="66194" y="289"/>
                  </a:lnTo>
                  <a:lnTo>
                    <a:pt x="1979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18437" y="1476157"/>
              <a:ext cx="282967" cy="198130"/>
            </a:xfrm>
            <a:custGeom>
              <a:avLst/>
              <a:gdLst/>
              <a:ahLst/>
              <a:cxnLst/>
              <a:rect l="0" t="0" r="0" b="0"/>
              <a:pathLst>
                <a:path w="282967" h="198130">
                  <a:moveTo>
                    <a:pt x="125038" y="142467"/>
                  </a:moveTo>
                  <a:lnTo>
                    <a:pt x="121919" y="88323"/>
                  </a:lnTo>
                  <a:lnTo>
                    <a:pt x="110384" y="38965"/>
                  </a:lnTo>
                  <a:lnTo>
                    <a:pt x="94700" y="11714"/>
                  </a:lnTo>
                  <a:lnTo>
                    <a:pt x="86095" y="6166"/>
                  </a:lnTo>
                  <a:lnTo>
                    <a:pt x="64057" y="0"/>
                  </a:lnTo>
                  <a:lnTo>
                    <a:pt x="53968" y="696"/>
                  </a:lnTo>
                  <a:lnTo>
                    <a:pt x="36520" y="7708"/>
                  </a:lnTo>
                  <a:lnTo>
                    <a:pt x="13543" y="30399"/>
                  </a:lnTo>
                  <a:lnTo>
                    <a:pt x="5295" y="52495"/>
                  </a:lnTo>
                  <a:lnTo>
                    <a:pt x="0" y="110397"/>
                  </a:lnTo>
                  <a:lnTo>
                    <a:pt x="5515" y="137572"/>
                  </a:lnTo>
                  <a:lnTo>
                    <a:pt x="21774" y="169483"/>
                  </a:lnTo>
                  <a:lnTo>
                    <a:pt x="35859" y="184890"/>
                  </a:lnTo>
                  <a:lnTo>
                    <a:pt x="53818" y="195637"/>
                  </a:lnTo>
                  <a:lnTo>
                    <a:pt x="62350" y="196631"/>
                  </a:lnTo>
                  <a:lnTo>
                    <a:pt x="78070" y="191497"/>
                  </a:lnTo>
                  <a:lnTo>
                    <a:pt x="100074" y="169863"/>
                  </a:lnTo>
                  <a:lnTo>
                    <a:pt x="124062" y="120859"/>
                  </a:lnTo>
                  <a:lnTo>
                    <a:pt x="129283" y="100108"/>
                  </a:lnTo>
                  <a:lnTo>
                    <a:pt x="127986" y="75714"/>
                  </a:lnTo>
                  <a:lnTo>
                    <a:pt x="129343" y="76908"/>
                  </a:lnTo>
                  <a:lnTo>
                    <a:pt x="136843" y="101595"/>
                  </a:lnTo>
                  <a:lnTo>
                    <a:pt x="149593" y="139716"/>
                  </a:lnTo>
                  <a:lnTo>
                    <a:pt x="174862" y="178448"/>
                  </a:lnTo>
                  <a:lnTo>
                    <a:pt x="201022" y="195762"/>
                  </a:lnTo>
                  <a:lnTo>
                    <a:pt x="220810" y="198129"/>
                  </a:lnTo>
                  <a:lnTo>
                    <a:pt x="282966" y="184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11931" y="1250127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6372"/>
                  </a:lnTo>
                  <a:lnTo>
                    <a:pt x="0" y="275460"/>
                  </a:lnTo>
                  <a:lnTo>
                    <a:pt x="0" y="331832"/>
                  </a:lnTo>
                  <a:lnTo>
                    <a:pt x="7235" y="392537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27703" y="146069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02509" y="5589"/>
                  </a:lnTo>
                  <a:lnTo>
                    <a:pt x="46938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627745" y="1507650"/>
              <a:ext cx="168457" cy="188806"/>
            </a:xfrm>
            <a:custGeom>
              <a:avLst/>
              <a:gdLst/>
              <a:ahLst/>
              <a:cxnLst/>
              <a:rect l="0" t="0" r="0" b="0"/>
              <a:pathLst>
                <a:path w="168457" h="188806">
                  <a:moveTo>
                    <a:pt x="0" y="89918"/>
                  </a:moveTo>
                  <a:lnTo>
                    <a:pt x="42691" y="86798"/>
                  </a:lnTo>
                  <a:lnTo>
                    <a:pt x="102068" y="71959"/>
                  </a:lnTo>
                  <a:lnTo>
                    <a:pt x="124912" y="65169"/>
                  </a:lnTo>
                  <a:lnTo>
                    <a:pt x="132408" y="58210"/>
                  </a:lnTo>
                  <a:lnTo>
                    <a:pt x="140736" y="38001"/>
                  </a:lnTo>
                  <a:lnTo>
                    <a:pt x="139447" y="28400"/>
                  </a:lnTo>
                  <a:lnTo>
                    <a:pt x="128657" y="11494"/>
                  </a:lnTo>
                  <a:lnTo>
                    <a:pt x="109043" y="2420"/>
                  </a:lnTo>
                  <a:lnTo>
                    <a:pt x="97262" y="0"/>
                  </a:lnTo>
                  <a:lnTo>
                    <a:pt x="87068" y="727"/>
                  </a:lnTo>
                  <a:lnTo>
                    <a:pt x="69502" y="7773"/>
                  </a:lnTo>
                  <a:lnTo>
                    <a:pt x="40871" y="30484"/>
                  </a:lnTo>
                  <a:lnTo>
                    <a:pt x="26743" y="52584"/>
                  </a:lnTo>
                  <a:lnTo>
                    <a:pt x="17735" y="78004"/>
                  </a:lnTo>
                  <a:lnTo>
                    <a:pt x="13731" y="104900"/>
                  </a:lnTo>
                  <a:lnTo>
                    <a:pt x="18191" y="129332"/>
                  </a:lnTo>
                  <a:lnTo>
                    <a:pt x="40118" y="173612"/>
                  </a:lnTo>
                  <a:lnTo>
                    <a:pt x="48972" y="180809"/>
                  </a:lnTo>
                  <a:lnTo>
                    <a:pt x="71288" y="188805"/>
                  </a:lnTo>
                  <a:lnTo>
                    <a:pt x="110160" y="187718"/>
                  </a:lnTo>
                  <a:lnTo>
                    <a:pt x="168456" y="174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27380" y="1463624"/>
              <a:ext cx="237867" cy="243133"/>
            </a:xfrm>
            <a:custGeom>
              <a:avLst/>
              <a:gdLst/>
              <a:ahLst/>
              <a:cxnLst/>
              <a:rect l="0" t="0" r="0" b="0"/>
              <a:pathLst>
                <a:path w="237867" h="243133">
                  <a:moveTo>
                    <a:pt x="163619" y="18130"/>
                  </a:moveTo>
                  <a:lnTo>
                    <a:pt x="146851" y="6952"/>
                  </a:lnTo>
                  <a:lnTo>
                    <a:pt x="108477" y="0"/>
                  </a:lnTo>
                  <a:lnTo>
                    <a:pt x="71242" y="3530"/>
                  </a:lnTo>
                  <a:lnTo>
                    <a:pt x="37982" y="17573"/>
                  </a:lnTo>
                  <a:lnTo>
                    <a:pt x="11490" y="36553"/>
                  </a:lnTo>
                  <a:lnTo>
                    <a:pt x="2419" y="56344"/>
                  </a:lnTo>
                  <a:lnTo>
                    <a:pt x="0" y="68172"/>
                  </a:lnTo>
                  <a:lnTo>
                    <a:pt x="1897" y="77228"/>
                  </a:lnTo>
                  <a:lnTo>
                    <a:pt x="6672" y="84435"/>
                  </a:lnTo>
                  <a:lnTo>
                    <a:pt x="21335" y="95562"/>
                  </a:lnTo>
                  <a:lnTo>
                    <a:pt x="39550" y="104407"/>
                  </a:lnTo>
                  <a:lnTo>
                    <a:pt x="59344" y="105998"/>
                  </a:lnTo>
                  <a:lnTo>
                    <a:pt x="119515" y="104007"/>
                  </a:lnTo>
                  <a:lnTo>
                    <a:pt x="182796" y="117075"/>
                  </a:lnTo>
                  <a:lnTo>
                    <a:pt x="210115" y="132715"/>
                  </a:lnTo>
                  <a:lnTo>
                    <a:pt x="233027" y="152167"/>
                  </a:lnTo>
                  <a:lnTo>
                    <a:pt x="236798" y="161300"/>
                  </a:lnTo>
                  <a:lnTo>
                    <a:pt x="237866" y="183927"/>
                  </a:lnTo>
                  <a:lnTo>
                    <a:pt x="234174" y="194172"/>
                  </a:lnTo>
                  <a:lnTo>
                    <a:pt x="220713" y="211794"/>
                  </a:lnTo>
                  <a:lnTo>
                    <a:pt x="193404" y="229280"/>
                  </a:lnTo>
                  <a:lnTo>
                    <a:pt x="163085" y="241870"/>
                  </a:lnTo>
                  <a:lnTo>
                    <a:pt x="139205" y="243132"/>
                  </a:lnTo>
                  <a:lnTo>
                    <a:pt x="85747" y="240000"/>
                  </a:lnTo>
                  <a:lnTo>
                    <a:pt x="37277" y="239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53714" y="148175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672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76812" y="278149"/>
            <a:ext cx="4752150" cy="526426"/>
            <a:chOff x="176812" y="278149"/>
            <a:chExt cx="4752150" cy="526426"/>
          </a:xfrm>
        </p:grpSpPr>
        <p:sp>
          <p:nvSpPr>
            <p:cNvPr id="14" name="Freeform 13"/>
            <p:cNvSpPr/>
            <p:nvPr/>
          </p:nvSpPr>
          <p:spPr>
            <a:xfrm>
              <a:off x="176812" y="42554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431" y="278149"/>
              <a:ext cx="48180" cy="400084"/>
            </a:xfrm>
            <a:custGeom>
              <a:avLst/>
              <a:gdLst/>
              <a:ahLst/>
              <a:cxnLst/>
              <a:rect l="0" t="0" r="0" b="0"/>
              <a:pathLst>
                <a:path w="48180" h="400084">
                  <a:moveTo>
                    <a:pt x="6065" y="0"/>
                  </a:moveTo>
                  <a:lnTo>
                    <a:pt x="0" y="34792"/>
                  </a:lnTo>
                  <a:lnTo>
                    <a:pt x="4918" y="82579"/>
                  </a:lnTo>
                  <a:lnTo>
                    <a:pt x="10625" y="124829"/>
                  </a:lnTo>
                  <a:lnTo>
                    <a:pt x="17061" y="167784"/>
                  </a:lnTo>
                  <a:lnTo>
                    <a:pt x="24141" y="228308"/>
                  </a:lnTo>
                  <a:lnTo>
                    <a:pt x="29359" y="283286"/>
                  </a:lnTo>
                  <a:lnTo>
                    <a:pt x="35194" y="333501"/>
                  </a:lnTo>
                  <a:lnTo>
                    <a:pt x="40042" y="371776"/>
                  </a:lnTo>
                  <a:lnTo>
                    <a:pt x="4817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7424" y="625590"/>
              <a:ext cx="39305" cy="178985"/>
            </a:xfrm>
            <a:custGeom>
              <a:avLst/>
              <a:gdLst/>
              <a:ahLst/>
              <a:cxnLst/>
              <a:rect l="0" t="0" r="0" b="0"/>
              <a:pathLst>
                <a:path w="39305" h="178985">
                  <a:moveTo>
                    <a:pt x="0" y="0"/>
                  </a:moveTo>
                  <a:lnTo>
                    <a:pt x="25194" y="53875"/>
                  </a:lnTo>
                  <a:lnTo>
                    <a:pt x="36580" y="85763"/>
                  </a:lnTo>
                  <a:lnTo>
                    <a:pt x="39304" y="123157"/>
                  </a:lnTo>
                  <a:lnTo>
                    <a:pt x="35796" y="145983"/>
                  </a:lnTo>
                  <a:lnTo>
                    <a:pt x="30883" y="15464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66559" y="288086"/>
              <a:ext cx="305177" cy="412160"/>
            </a:xfrm>
            <a:custGeom>
              <a:avLst/>
              <a:gdLst/>
              <a:ahLst/>
              <a:cxnLst/>
              <a:rect l="0" t="0" r="0" b="0"/>
              <a:pathLst>
                <a:path w="305177" h="412160">
                  <a:moveTo>
                    <a:pt x="31435" y="21649"/>
                  </a:moveTo>
                  <a:lnTo>
                    <a:pt x="16963" y="55271"/>
                  </a:lnTo>
                  <a:lnTo>
                    <a:pt x="5656" y="115056"/>
                  </a:lnTo>
                  <a:lnTo>
                    <a:pt x="996" y="157299"/>
                  </a:lnTo>
                  <a:lnTo>
                    <a:pt x="0" y="118642"/>
                  </a:lnTo>
                  <a:lnTo>
                    <a:pt x="11322" y="64057"/>
                  </a:lnTo>
                  <a:lnTo>
                    <a:pt x="18986" y="44007"/>
                  </a:lnTo>
                  <a:lnTo>
                    <a:pt x="37625" y="19564"/>
                  </a:lnTo>
                  <a:lnTo>
                    <a:pt x="55243" y="4735"/>
                  </a:lnTo>
                  <a:lnTo>
                    <a:pt x="64854" y="1014"/>
                  </a:lnTo>
                  <a:lnTo>
                    <a:pt x="84892" y="0"/>
                  </a:lnTo>
                  <a:lnTo>
                    <a:pt x="102377" y="6568"/>
                  </a:lnTo>
                  <a:lnTo>
                    <a:pt x="117947" y="18456"/>
                  </a:lnTo>
                  <a:lnTo>
                    <a:pt x="132665" y="35437"/>
                  </a:lnTo>
                  <a:lnTo>
                    <a:pt x="156781" y="93582"/>
                  </a:lnTo>
                  <a:lnTo>
                    <a:pt x="175193" y="151268"/>
                  </a:lnTo>
                  <a:lnTo>
                    <a:pt x="184644" y="203554"/>
                  </a:lnTo>
                  <a:lnTo>
                    <a:pt x="186794" y="256611"/>
                  </a:lnTo>
                  <a:lnTo>
                    <a:pt x="180542" y="308206"/>
                  </a:lnTo>
                  <a:lnTo>
                    <a:pt x="164830" y="368155"/>
                  </a:lnTo>
                  <a:lnTo>
                    <a:pt x="151553" y="393240"/>
                  </a:lnTo>
                  <a:lnTo>
                    <a:pt x="133954" y="408289"/>
                  </a:lnTo>
                  <a:lnTo>
                    <a:pt x="124347" y="411600"/>
                  </a:lnTo>
                  <a:lnTo>
                    <a:pt x="104314" y="412159"/>
                  </a:lnTo>
                  <a:lnTo>
                    <a:pt x="96399" y="408331"/>
                  </a:lnTo>
                  <a:lnTo>
                    <a:pt x="84484" y="394719"/>
                  </a:lnTo>
                  <a:lnTo>
                    <a:pt x="71200" y="367325"/>
                  </a:lnTo>
                  <a:lnTo>
                    <a:pt x="65444" y="331392"/>
                  </a:lnTo>
                  <a:lnTo>
                    <a:pt x="70336" y="311001"/>
                  </a:lnTo>
                  <a:lnTo>
                    <a:pt x="74917" y="302287"/>
                  </a:lnTo>
                  <a:lnTo>
                    <a:pt x="89364" y="289487"/>
                  </a:lnTo>
                  <a:lnTo>
                    <a:pt x="98131" y="284435"/>
                  </a:lnTo>
                  <a:lnTo>
                    <a:pt x="120349" y="281942"/>
                  </a:lnTo>
                  <a:lnTo>
                    <a:pt x="145821" y="285904"/>
                  </a:lnTo>
                  <a:lnTo>
                    <a:pt x="184130" y="301288"/>
                  </a:lnTo>
                  <a:lnTo>
                    <a:pt x="237994" y="328720"/>
                  </a:lnTo>
                  <a:lnTo>
                    <a:pt x="261279" y="330480"/>
                  </a:lnTo>
                  <a:lnTo>
                    <a:pt x="280987" y="327363"/>
                  </a:lnTo>
                  <a:lnTo>
                    <a:pt x="305176" y="316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09670" y="341320"/>
              <a:ext cx="265581" cy="324954"/>
            </a:xfrm>
            <a:custGeom>
              <a:avLst/>
              <a:gdLst/>
              <a:ahLst/>
              <a:cxnLst/>
              <a:rect l="0" t="0" r="0" b="0"/>
              <a:pathLst>
                <a:path w="265581" h="324954">
                  <a:moveTo>
                    <a:pt x="98935" y="0"/>
                  </a:moveTo>
                  <a:lnTo>
                    <a:pt x="82168" y="5589"/>
                  </a:lnTo>
                  <a:lnTo>
                    <a:pt x="54972" y="25833"/>
                  </a:lnTo>
                  <a:lnTo>
                    <a:pt x="30277" y="54058"/>
                  </a:lnTo>
                  <a:lnTo>
                    <a:pt x="5305" y="116924"/>
                  </a:lnTo>
                  <a:lnTo>
                    <a:pt x="0" y="144383"/>
                  </a:lnTo>
                  <a:lnTo>
                    <a:pt x="6126" y="200139"/>
                  </a:lnTo>
                  <a:lnTo>
                    <a:pt x="23153" y="261839"/>
                  </a:lnTo>
                  <a:lnTo>
                    <a:pt x="47268" y="301936"/>
                  </a:lnTo>
                  <a:lnTo>
                    <a:pt x="53962" y="310085"/>
                  </a:lnTo>
                  <a:lnTo>
                    <a:pt x="76997" y="319140"/>
                  </a:lnTo>
                  <a:lnTo>
                    <a:pt x="133856" y="324953"/>
                  </a:lnTo>
                  <a:lnTo>
                    <a:pt x="158909" y="319509"/>
                  </a:lnTo>
                  <a:lnTo>
                    <a:pt x="180572" y="308120"/>
                  </a:lnTo>
                  <a:lnTo>
                    <a:pt x="228251" y="258071"/>
                  </a:lnTo>
                  <a:lnTo>
                    <a:pt x="258222" y="200982"/>
                  </a:lnTo>
                  <a:lnTo>
                    <a:pt x="265580" y="148538"/>
                  </a:lnTo>
                  <a:lnTo>
                    <a:pt x="264515" y="102373"/>
                  </a:lnTo>
                  <a:lnTo>
                    <a:pt x="250421" y="66598"/>
                  </a:lnTo>
                  <a:lnTo>
                    <a:pt x="217872" y="25480"/>
                  </a:lnTo>
                  <a:lnTo>
                    <a:pt x="191498" y="9370"/>
                  </a:lnTo>
                  <a:lnTo>
                    <a:pt x="155867" y="2776"/>
                  </a:lnTo>
                  <a:lnTo>
                    <a:pt x="10946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84201" y="348132"/>
              <a:ext cx="319656" cy="344844"/>
            </a:xfrm>
            <a:custGeom>
              <a:avLst/>
              <a:gdLst/>
              <a:ahLst/>
              <a:cxnLst/>
              <a:rect l="0" t="0" r="0" b="0"/>
              <a:pathLst>
                <a:path w="319656" h="344844">
                  <a:moveTo>
                    <a:pt x="124487" y="3717"/>
                  </a:moveTo>
                  <a:lnTo>
                    <a:pt x="102130" y="3717"/>
                  </a:lnTo>
                  <a:lnTo>
                    <a:pt x="84915" y="9956"/>
                  </a:lnTo>
                  <a:lnTo>
                    <a:pt x="54799" y="33025"/>
                  </a:lnTo>
                  <a:lnTo>
                    <a:pt x="19268" y="81622"/>
                  </a:lnTo>
                  <a:lnTo>
                    <a:pt x="7533" y="107362"/>
                  </a:lnTo>
                  <a:lnTo>
                    <a:pt x="0" y="162013"/>
                  </a:lnTo>
                  <a:lnTo>
                    <a:pt x="4101" y="223458"/>
                  </a:lnTo>
                  <a:lnTo>
                    <a:pt x="18497" y="263408"/>
                  </a:lnTo>
                  <a:lnTo>
                    <a:pt x="37581" y="291882"/>
                  </a:lnTo>
                  <a:lnTo>
                    <a:pt x="63642" y="315137"/>
                  </a:lnTo>
                  <a:lnTo>
                    <a:pt x="105059" y="335550"/>
                  </a:lnTo>
                  <a:lnTo>
                    <a:pt x="142387" y="344843"/>
                  </a:lnTo>
                  <a:lnTo>
                    <a:pt x="165198" y="343282"/>
                  </a:lnTo>
                  <a:lnTo>
                    <a:pt x="197771" y="330236"/>
                  </a:lnTo>
                  <a:lnTo>
                    <a:pt x="259108" y="286618"/>
                  </a:lnTo>
                  <a:lnTo>
                    <a:pt x="279075" y="265151"/>
                  </a:lnTo>
                  <a:lnTo>
                    <a:pt x="304545" y="210123"/>
                  </a:lnTo>
                  <a:lnTo>
                    <a:pt x="318607" y="163530"/>
                  </a:lnTo>
                  <a:lnTo>
                    <a:pt x="319655" y="120089"/>
                  </a:lnTo>
                  <a:lnTo>
                    <a:pt x="314174" y="92872"/>
                  </a:lnTo>
                  <a:lnTo>
                    <a:pt x="285023" y="35951"/>
                  </a:lnTo>
                  <a:lnTo>
                    <a:pt x="268366" y="20773"/>
                  </a:lnTo>
                  <a:lnTo>
                    <a:pt x="229077" y="1497"/>
                  </a:lnTo>
                  <a:lnTo>
                    <a:pt x="205287" y="0"/>
                  </a:lnTo>
                  <a:lnTo>
                    <a:pt x="145544" y="3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56170" y="425548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52480" y="63334"/>
                  </a:lnTo>
                  <a:lnTo>
                    <a:pt x="18696" y="9594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45641" y="425548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59593" y="49498"/>
                  </a:lnTo>
                  <a:lnTo>
                    <a:pt x="122831" y="112314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88073" y="288678"/>
              <a:ext cx="10336" cy="421141"/>
            </a:xfrm>
            <a:custGeom>
              <a:avLst/>
              <a:gdLst/>
              <a:ahLst/>
              <a:cxnLst/>
              <a:rect l="0" t="0" r="0" b="0"/>
              <a:pathLst>
                <a:path w="10336" h="421141">
                  <a:moveTo>
                    <a:pt x="10335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37661"/>
                  </a:lnTo>
                  <a:lnTo>
                    <a:pt x="2983" y="189747"/>
                  </a:lnTo>
                  <a:lnTo>
                    <a:pt x="8157" y="242225"/>
                  </a:lnTo>
                  <a:lnTo>
                    <a:pt x="9690" y="294818"/>
                  </a:lnTo>
                  <a:lnTo>
                    <a:pt x="10144" y="344327"/>
                  </a:lnTo>
                  <a:lnTo>
                    <a:pt x="10279" y="385512"/>
                  </a:lnTo>
                  <a:lnTo>
                    <a:pt x="1033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24750" y="657175"/>
              <a:ext cx="40218" cy="147400"/>
            </a:xfrm>
            <a:custGeom>
              <a:avLst/>
              <a:gdLst/>
              <a:ahLst/>
              <a:cxnLst/>
              <a:rect l="0" t="0" r="0" b="0"/>
              <a:pathLst>
                <a:path w="40218" h="147400">
                  <a:moveTo>
                    <a:pt x="21057" y="0"/>
                  </a:moveTo>
                  <a:lnTo>
                    <a:pt x="37846" y="55045"/>
                  </a:lnTo>
                  <a:lnTo>
                    <a:pt x="40217" y="79837"/>
                  </a:lnTo>
                  <a:lnTo>
                    <a:pt x="35032" y="103334"/>
                  </a:lnTo>
                  <a:lnTo>
                    <a:pt x="24929" y="1231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46003" y="309735"/>
              <a:ext cx="289360" cy="368678"/>
            </a:xfrm>
            <a:custGeom>
              <a:avLst/>
              <a:gdLst/>
              <a:ahLst/>
              <a:cxnLst/>
              <a:rect l="0" t="0" r="0" b="0"/>
              <a:pathLst>
                <a:path w="289360" h="368678">
                  <a:moveTo>
                    <a:pt x="15618" y="0"/>
                  </a:moveTo>
                  <a:lnTo>
                    <a:pt x="0" y="62474"/>
                  </a:lnTo>
                  <a:lnTo>
                    <a:pt x="2048" y="54282"/>
                  </a:lnTo>
                  <a:lnTo>
                    <a:pt x="15367" y="34541"/>
                  </a:lnTo>
                  <a:lnTo>
                    <a:pt x="34131" y="13874"/>
                  </a:lnTo>
                  <a:lnTo>
                    <a:pt x="53872" y="6166"/>
                  </a:lnTo>
                  <a:lnTo>
                    <a:pt x="65687" y="4111"/>
                  </a:lnTo>
                  <a:lnTo>
                    <a:pt x="75904" y="6250"/>
                  </a:lnTo>
                  <a:lnTo>
                    <a:pt x="93494" y="17985"/>
                  </a:lnTo>
                  <a:lnTo>
                    <a:pt x="105992" y="38019"/>
                  </a:lnTo>
                  <a:lnTo>
                    <a:pt x="129136" y="94597"/>
                  </a:lnTo>
                  <a:lnTo>
                    <a:pt x="138160" y="144882"/>
                  </a:lnTo>
                  <a:lnTo>
                    <a:pt x="140834" y="202415"/>
                  </a:lnTo>
                  <a:lnTo>
                    <a:pt x="136038" y="258326"/>
                  </a:lnTo>
                  <a:lnTo>
                    <a:pt x="122766" y="320046"/>
                  </a:lnTo>
                  <a:lnTo>
                    <a:pt x="111593" y="344623"/>
                  </a:lnTo>
                  <a:lnTo>
                    <a:pt x="95708" y="361006"/>
                  </a:lnTo>
                  <a:lnTo>
                    <a:pt x="86559" y="367013"/>
                  </a:lnTo>
                  <a:lnTo>
                    <a:pt x="76950" y="368677"/>
                  </a:lnTo>
                  <a:lnTo>
                    <a:pt x="56915" y="364288"/>
                  </a:lnTo>
                  <a:lnTo>
                    <a:pt x="48998" y="358672"/>
                  </a:lnTo>
                  <a:lnTo>
                    <a:pt x="37083" y="343073"/>
                  </a:lnTo>
                  <a:lnTo>
                    <a:pt x="34127" y="321323"/>
                  </a:lnTo>
                  <a:lnTo>
                    <a:pt x="37882" y="298398"/>
                  </a:lnTo>
                  <a:lnTo>
                    <a:pt x="47351" y="280410"/>
                  </a:lnTo>
                  <a:lnTo>
                    <a:pt x="55490" y="275847"/>
                  </a:lnTo>
                  <a:lnTo>
                    <a:pt x="77013" y="273897"/>
                  </a:lnTo>
                  <a:lnTo>
                    <a:pt x="139531" y="293547"/>
                  </a:lnTo>
                  <a:lnTo>
                    <a:pt x="179065" y="301836"/>
                  </a:lnTo>
                  <a:lnTo>
                    <a:pt x="208754" y="301435"/>
                  </a:lnTo>
                  <a:lnTo>
                    <a:pt x="244029" y="288056"/>
                  </a:lnTo>
                  <a:lnTo>
                    <a:pt x="268649" y="269273"/>
                  </a:lnTo>
                  <a:lnTo>
                    <a:pt x="28935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91043" y="327791"/>
              <a:ext cx="236666" cy="284215"/>
            </a:xfrm>
            <a:custGeom>
              <a:avLst/>
              <a:gdLst/>
              <a:ahLst/>
              <a:cxnLst/>
              <a:rect l="0" t="0" r="0" b="0"/>
              <a:pathLst>
                <a:path w="236666" h="284215">
                  <a:moveTo>
                    <a:pt x="128547" y="13529"/>
                  </a:moveTo>
                  <a:lnTo>
                    <a:pt x="104500" y="23105"/>
                  </a:lnTo>
                  <a:lnTo>
                    <a:pt x="46545" y="69646"/>
                  </a:lnTo>
                  <a:lnTo>
                    <a:pt x="10687" y="120442"/>
                  </a:lnTo>
                  <a:lnTo>
                    <a:pt x="905" y="145664"/>
                  </a:lnTo>
                  <a:lnTo>
                    <a:pt x="0" y="186171"/>
                  </a:lnTo>
                  <a:lnTo>
                    <a:pt x="11344" y="239441"/>
                  </a:lnTo>
                  <a:lnTo>
                    <a:pt x="22255" y="258604"/>
                  </a:lnTo>
                  <a:lnTo>
                    <a:pt x="38022" y="271800"/>
                  </a:lnTo>
                  <a:lnTo>
                    <a:pt x="47140" y="276957"/>
                  </a:lnTo>
                  <a:lnTo>
                    <a:pt x="87918" y="284214"/>
                  </a:lnTo>
                  <a:lnTo>
                    <a:pt x="137289" y="278261"/>
                  </a:lnTo>
                  <a:lnTo>
                    <a:pt x="168962" y="267963"/>
                  </a:lnTo>
                  <a:lnTo>
                    <a:pt x="193684" y="249444"/>
                  </a:lnTo>
                  <a:lnTo>
                    <a:pt x="214657" y="222250"/>
                  </a:lnTo>
                  <a:lnTo>
                    <a:pt x="236665" y="171213"/>
                  </a:lnTo>
                  <a:lnTo>
                    <a:pt x="236491" y="128621"/>
                  </a:lnTo>
                  <a:lnTo>
                    <a:pt x="224782" y="71402"/>
                  </a:lnTo>
                  <a:lnTo>
                    <a:pt x="201152" y="28210"/>
                  </a:lnTo>
                  <a:lnTo>
                    <a:pt x="186552" y="13035"/>
                  </a:lnTo>
                  <a:lnTo>
                    <a:pt x="168365" y="2391"/>
                  </a:lnTo>
                  <a:lnTo>
                    <a:pt x="145464" y="0"/>
                  </a:lnTo>
                  <a:lnTo>
                    <a:pt x="107490" y="3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23290" y="360774"/>
              <a:ext cx="268791" cy="282512"/>
            </a:xfrm>
            <a:custGeom>
              <a:avLst/>
              <a:gdLst/>
              <a:ahLst/>
              <a:cxnLst/>
              <a:rect l="0" t="0" r="0" b="0"/>
              <a:pathLst>
                <a:path w="268791" h="282512">
                  <a:moveTo>
                    <a:pt x="122683" y="12132"/>
                  </a:moveTo>
                  <a:lnTo>
                    <a:pt x="111504" y="953"/>
                  </a:lnTo>
                  <a:lnTo>
                    <a:pt x="104702" y="0"/>
                  </a:lnTo>
                  <a:lnTo>
                    <a:pt x="87785" y="5180"/>
                  </a:lnTo>
                  <a:lnTo>
                    <a:pt x="49472" y="34122"/>
                  </a:lnTo>
                  <a:lnTo>
                    <a:pt x="42290" y="40830"/>
                  </a:lnTo>
                  <a:lnTo>
                    <a:pt x="15245" y="95171"/>
                  </a:lnTo>
                  <a:lnTo>
                    <a:pt x="4743" y="118058"/>
                  </a:lnTo>
                  <a:lnTo>
                    <a:pt x="0" y="157251"/>
                  </a:lnTo>
                  <a:lnTo>
                    <a:pt x="8286" y="209297"/>
                  </a:lnTo>
                  <a:lnTo>
                    <a:pt x="20937" y="242906"/>
                  </a:lnTo>
                  <a:lnTo>
                    <a:pt x="26776" y="253719"/>
                  </a:lnTo>
                  <a:lnTo>
                    <a:pt x="42623" y="268853"/>
                  </a:lnTo>
                  <a:lnTo>
                    <a:pt x="51762" y="274526"/>
                  </a:lnTo>
                  <a:lnTo>
                    <a:pt x="92571" y="282511"/>
                  </a:lnTo>
                  <a:lnTo>
                    <a:pt x="136117" y="273698"/>
                  </a:lnTo>
                  <a:lnTo>
                    <a:pt x="195379" y="243080"/>
                  </a:lnTo>
                  <a:lnTo>
                    <a:pt x="215824" y="228249"/>
                  </a:lnTo>
                  <a:lnTo>
                    <a:pt x="255369" y="179932"/>
                  </a:lnTo>
                  <a:lnTo>
                    <a:pt x="263543" y="156120"/>
                  </a:lnTo>
                  <a:lnTo>
                    <a:pt x="268790" y="97116"/>
                  </a:lnTo>
                  <a:lnTo>
                    <a:pt x="263268" y="69790"/>
                  </a:lnTo>
                  <a:lnTo>
                    <a:pt x="251846" y="47116"/>
                  </a:lnTo>
                  <a:lnTo>
                    <a:pt x="235071" y="29240"/>
                  </a:lnTo>
                  <a:lnTo>
                    <a:pt x="212797" y="19736"/>
                  </a:lnTo>
                  <a:lnTo>
                    <a:pt x="151317" y="13133"/>
                  </a:lnTo>
                  <a:lnTo>
                    <a:pt x="133211" y="12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25667" y="533777"/>
              <a:ext cx="188847" cy="165513"/>
            </a:xfrm>
            <a:custGeom>
              <a:avLst/>
              <a:gdLst/>
              <a:ahLst/>
              <a:cxnLst/>
              <a:rect l="0" t="0" r="0" b="0"/>
              <a:pathLst>
                <a:path w="188847" h="165513">
                  <a:moveTo>
                    <a:pt x="20390" y="49699"/>
                  </a:moveTo>
                  <a:lnTo>
                    <a:pt x="12056" y="87177"/>
                  </a:lnTo>
                  <a:lnTo>
                    <a:pt x="8980" y="144061"/>
                  </a:lnTo>
                  <a:lnTo>
                    <a:pt x="6935" y="144192"/>
                  </a:lnTo>
                  <a:lnTo>
                    <a:pt x="4401" y="140771"/>
                  </a:lnTo>
                  <a:lnTo>
                    <a:pt x="0" y="80683"/>
                  </a:lnTo>
                  <a:lnTo>
                    <a:pt x="5054" y="30603"/>
                  </a:lnTo>
                  <a:lnTo>
                    <a:pt x="19615" y="3227"/>
                  </a:lnTo>
                  <a:lnTo>
                    <a:pt x="25722" y="0"/>
                  </a:lnTo>
                  <a:lnTo>
                    <a:pt x="32133" y="189"/>
                  </a:lnTo>
                  <a:lnTo>
                    <a:pt x="38747" y="2654"/>
                  </a:lnTo>
                  <a:lnTo>
                    <a:pt x="52335" y="17871"/>
                  </a:lnTo>
                  <a:lnTo>
                    <a:pt x="70019" y="52747"/>
                  </a:lnTo>
                  <a:lnTo>
                    <a:pt x="74533" y="65769"/>
                  </a:lnTo>
                  <a:lnTo>
                    <a:pt x="78712" y="70941"/>
                  </a:lnTo>
                  <a:lnTo>
                    <a:pt x="82668" y="70879"/>
                  </a:lnTo>
                  <a:lnTo>
                    <a:pt x="119111" y="33043"/>
                  </a:lnTo>
                  <a:lnTo>
                    <a:pt x="128318" y="28066"/>
                  </a:lnTo>
                  <a:lnTo>
                    <a:pt x="136796" y="27088"/>
                  </a:lnTo>
                  <a:lnTo>
                    <a:pt x="152454" y="32241"/>
                  </a:lnTo>
                  <a:lnTo>
                    <a:pt x="164093" y="45449"/>
                  </a:lnTo>
                  <a:lnTo>
                    <a:pt x="181096" y="88114"/>
                  </a:lnTo>
                  <a:lnTo>
                    <a:pt x="187825" y="146062"/>
                  </a:lnTo>
                  <a:lnTo>
                    <a:pt x="188846" y="165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77683" y="59400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3293" y="27556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77683" y="4044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97959" y="362377"/>
              <a:ext cx="185051" cy="379027"/>
            </a:xfrm>
            <a:custGeom>
              <a:avLst/>
              <a:gdLst/>
              <a:ahLst/>
              <a:cxnLst/>
              <a:rect l="0" t="0" r="0" b="0"/>
              <a:pathLst>
                <a:path w="185051" h="379027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39155"/>
                  </a:lnTo>
                  <a:lnTo>
                    <a:pt x="7032" y="199549"/>
                  </a:lnTo>
                  <a:lnTo>
                    <a:pt x="13241" y="253838"/>
                  </a:lnTo>
                  <a:lnTo>
                    <a:pt x="15104" y="285172"/>
                  </a:lnTo>
                  <a:lnTo>
                    <a:pt x="17940" y="293060"/>
                  </a:lnTo>
                  <a:lnTo>
                    <a:pt x="22171" y="295979"/>
                  </a:lnTo>
                  <a:lnTo>
                    <a:pt x="27331" y="295586"/>
                  </a:lnTo>
                  <a:lnTo>
                    <a:pt x="39304" y="285790"/>
                  </a:lnTo>
                  <a:lnTo>
                    <a:pt x="53594" y="272077"/>
                  </a:lnTo>
                  <a:lnTo>
                    <a:pt x="71643" y="262083"/>
                  </a:lnTo>
                  <a:lnTo>
                    <a:pt x="130530" y="247683"/>
                  </a:lnTo>
                  <a:lnTo>
                    <a:pt x="141684" y="242331"/>
                  </a:lnTo>
                  <a:lnTo>
                    <a:pt x="149121" y="234084"/>
                  </a:lnTo>
                  <a:lnTo>
                    <a:pt x="157383" y="212442"/>
                  </a:lnTo>
                  <a:lnTo>
                    <a:pt x="156077" y="203629"/>
                  </a:lnTo>
                  <a:lnTo>
                    <a:pt x="151697" y="196584"/>
                  </a:lnTo>
                  <a:lnTo>
                    <a:pt x="145268" y="190718"/>
                  </a:lnTo>
                  <a:lnTo>
                    <a:pt x="136301" y="187977"/>
                  </a:lnTo>
                  <a:lnTo>
                    <a:pt x="113861" y="188050"/>
                  </a:lnTo>
                  <a:lnTo>
                    <a:pt x="94529" y="195102"/>
                  </a:lnTo>
                  <a:lnTo>
                    <a:pt x="86098" y="200258"/>
                  </a:lnTo>
                  <a:lnTo>
                    <a:pt x="73611" y="215346"/>
                  </a:lnTo>
                  <a:lnTo>
                    <a:pt x="65332" y="234920"/>
                  </a:lnTo>
                  <a:lnTo>
                    <a:pt x="61841" y="272247"/>
                  </a:lnTo>
                  <a:lnTo>
                    <a:pt x="68865" y="310603"/>
                  </a:lnTo>
                  <a:lnTo>
                    <a:pt x="85244" y="337826"/>
                  </a:lnTo>
                  <a:lnTo>
                    <a:pt x="106085" y="359540"/>
                  </a:lnTo>
                  <a:lnTo>
                    <a:pt x="124219" y="369586"/>
                  </a:lnTo>
                  <a:lnTo>
                    <a:pt x="18505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67245" y="545653"/>
              <a:ext cx="161717" cy="206280"/>
            </a:xfrm>
            <a:custGeom>
              <a:avLst/>
              <a:gdLst/>
              <a:ahLst/>
              <a:cxnLst/>
              <a:rect l="0" t="0" r="0" b="0"/>
              <a:pathLst>
                <a:path w="161717" h="206280">
                  <a:moveTo>
                    <a:pt x="115806" y="16766"/>
                  </a:moveTo>
                  <a:lnTo>
                    <a:pt x="104628" y="5587"/>
                  </a:lnTo>
                  <a:lnTo>
                    <a:pt x="83542" y="99"/>
                  </a:lnTo>
                  <a:lnTo>
                    <a:pt x="57013" y="0"/>
                  </a:lnTo>
                  <a:lnTo>
                    <a:pt x="33524" y="7754"/>
                  </a:lnTo>
                  <a:lnTo>
                    <a:pt x="6158" y="25274"/>
                  </a:lnTo>
                  <a:lnTo>
                    <a:pt x="1764" y="32966"/>
                  </a:lnTo>
                  <a:lnTo>
                    <a:pt x="0" y="50872"/>
                  </a:lnTo>
                  <a:lnTo>
                    <a:pt x="3507" y="59390"/>
                  </a:lnTo>
                  <a:lnTo>
                    <a:pt x="16762" y="75094"/>
                  </a:lnTo>
                  <a:lnTo>
                    <a:pt x="40591" y="83634"/>
                  </a:lnTo>
                  <a:lnTo>
                    <a:pt x="97959" y="89116"/>
                  </a:lnTo>
                  <a:lnTo>
                    <a:pt x="140284" y="95655"/>
                  </a:lnTo>
                  <a:lnTo>
                    <a:pt x="149673" y="102114"/>
                  </a:lnTo>
                  <a:lnTo>
                    <a:pt x="155931" y="111099"/>
                  </a:lnTo>
                  <a:lnTo>
                    <a:pt x="161716" y="132391"/>
                  </a:lnTo>
                  <a:lnTo>
                    <a:pt x="160387" y="153553"/>
                  </a:lnTo>
                  <a:lnTo>
                    <a:pt x="152778" y="171536"/>
                  </a:lnTo>
                  <a:lnTo>
                    <a:pt x="147473" y="179608"/>
                  </a:lnTo>
                  <a:lnTo>
                    <a:pt x="132220" y="191695"/>
                  </a:lnTo>
                  <a:lnTo>
                    <a:pt x="123239" y="196556"/>
                  </a:lnTo>
                  <a:lnTo>
                    <a:pt x="69138" y="204358"/>
                  </a:lnTo>
                  <a:lnTo>
                    <a:pt x="21050" y="206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 flipH="1">
            <a:off x="10540" y="990727"/>
            <a:ext cx="100230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4" name="Group 193"/>
          <p:cNvGrpSpPr/>
          <p:nvPr/>
        </p:nvGrpSpPr>
        <p:grpSpPr>
          <a:xfrm>
            <a:off x="451870" y="2430701"/>
            <a:ext cx="8875524" cy="3190135"/>
            <a:chOff x="451870" y="2430701"/>
            <a:chExt cx="8875524" cy="3190135"/>
          </a:xfrm>
        </p:grpSpPr>
        <p:sp>
          <p:nvSpPr>
            <p:cNvPr id="34" name="Freeform 33"/>
            <p:cNvSpPr/>
            <p:nvPr/>
          </p:nvSpPr>
          <p:spPr>
            <a:xfrm>
              <a:off x="472927" y="277814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67460" y="4939"/>
                  </a:lnTo>
                  <a:lnTo>
                    <a:pt x="49869" y="5315"/>
                  </a:lnTo>
                  <a:lnTo>
                    <a:pt x="31523" y="7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736139" y="2567571"/>
              <a:ext cx="1484519" cy="600125"/>
              <a:chOff x="736139" y="2567571"/>
              <a:chExt cx="1484519" cy="600125"/>
            </a:xfrm>
          </p:grpSpPr>
          <p:sp>
            <p:nvSpPr>
              <p:cNvPr id="35" name="Freeform 34"/>
              <p:cNvSpPr/>
              <p:nvPr/>
            </p:nvSpPr>
            <p:spPr>
              <a:xfrm>
                <a:off x="736139" y="2609685"/>
                <a:ext cx="1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1" h="452726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14680"/>
                    </a:lnTo>
                    <a:lnTo>
                      <a:pt x="0" y="171240"/>
                    </a:lnTo>
                    <a:lnTo>
                      <a:pt x="0" y="232452"/>
                    </a:lnTo>
                    <a:lnTo>
                      <a:pt x="0" y="295042"/>
                    </a:lnTo>
                    <a:lnTo>
                      <a:pt x="0" y="352452"/>
                    </a:lnTo>
                    <a:lnTo>
                      <a:pt x="0" y="413508"/>
                    </a:lnTo>
                    <a:lnTo>
                      <a:pt x="0" y="45272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70157" y="2714970"/>
                <a:ext cx="155496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55496" h="326384">
                    <a:moveTo>
                      <a:pt x="155495" y="0"/>
                    </a:moveTo>
                    <a:lnTo>
                      <a:pt x="112833" y="60873"/>
                    </a:lnTo>
                    <a:lnTo>
                      <a:pt x="58627" y="112170"/>
                    </a:lnTo>
                    <a:lnTo>
                      <a:pt x="2971" y="154406"/>
                    </a:lnTo>
                    <a:lnTo>
                      <a:pt x="0" y="161429"/>
                    </a:lnTo>
                    <a:lnTo>
                      <a:pt x="359" y="168451"/>
                    </a:lnTo>
                    <a:lnTo>
                      <a:pt x="6997" y="182492"/>
                    </a:lnTo>
                    <a:lnTo>
                      <a:pt x="58890" y="243080"/>
                    </a:lnTo>
                    <a:lnTo>
                      <a:pt x="109763" y="301255"/>
                    </a:lnTo>
                    <a:lnTo>
                      <a:pt x="144966" y="3263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940251" y="2851858"/>
                <a:ext cx="153858" cy="174595"/>
              </a:xfrm>
              <a:custGeom>
                <a:avLst/>
                <a:gdLst/>
                <a:ahLst/>
                <a:cxnLst/>
                <a:rect l="0" t="0" r="0" b="0"/>
                <a:pathLst>
                  <a:path w="153858" h="174595">
                    <a:moveTo>
                      <a:pt x="38043" y="84211"/>
                    </a:moveTo>
                    <a:lnTo>
                      <a:pt x="80735" y="81091"/>
                    </a:lnTo>
                    <a:lnTo>
                      <a:pt x="100301" y="74635"/>
                    </a:lnTo>
                    <a:lnTo>
                      <a:pt x="116796" y="63967"/>
                    </a:lnTo>
                    <a:lnTo>
                      <a:pt x="122131" y="55507"/>
                    </a:lnTo>
                    <a:lnTo>
                      <a:pt x="128058" y="33629"/>
                    </a:lnTo>
                    <a:lnTo>
                      <a:pt x="127299" y="23583"/>
                    </a:lnTo>
                    <a:lnTo>
                      <a:pt x="120217" y="6182"/>
                    </a:lnTo>
                    <a:lnTo>
                      <a:pt x="112713" y="1776"/>
                    </a:lnTo>
                    <a:lnTo>
                      <a:pt x="91897" y="0"/>
                    </a:lnTo>
                    <a:lnTo>
                      <a:pt x="59459" y="5577"/>
                    </a:lnTo>
                    <a:lnTo>
                      <a:pt x="33210" y="20227"/>
                    </a:lnTo>
                    <a:lnTo>
                      <a:pt x="10615" y="44976"/>
                    </a:lnTo>
                    <a:lnTo>
                      <a:pt x="2456" y="67553"/>
                    </a:lnTo>
                    <a:lnTo>
                      <a:pt x="0" y="92015"/>
                    </a:lnTo>
                    <a:lnTo>
                      <a:pt x="2808" y="114585"/>
                    </a:lnTo>
                    <a:lnTo>
                      <a:pt x="11075" y="133196"/>
                    </a:lnTo>
                    <a:lnTo>
                      <a:pt x="23718" y="149265"/>
                    </a:lnTo>
                    <a:lnTo>
                      <a:pt x="41035" y="164206"/>
                    </a:lnTo>
                    <a:lnTo>
                      <a:pt x="63550" y="172407"/>
                    </a:lnTo>
                    <a:lnTo>
                      <a:pt x="76105" y="174594"/>
                    </a:lnTo>
                    <a:lnTo>
                      <a:pt x="99413" y="170784"/>
                    </a:lnTo>
                    <a:lnTo>
                      <a:pt x="153857" y="15791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1148693" y="2875596"/>
                <a:ext cx="103343" cy="144702"/>
              </a:xfrm>
              <a:custGeom>
                <a:avLst/>
                <a:gdLst/>
                <a:ahLst/>
                <a:cxnLst/>
                <a:rect l="0" t="0" r="0" b="0"/>
                <a:pathLst>
                  <a:path w="103343" h="144702">
                    <a:moveTo>
                      <a:pt x="8586" y="49944"/>
                    </a:moveTo>
                    <a:lnTo>
                      <a:pt x="2997" y="66712"/>
                    </a:lnTo>
                    <a:lnTo>
                      <a:pt x="5099" y="102866"/>
                    </a:lnTo>
                    <a:lnTo>
                      <a:pt x="1967" y="94132"/>
                    </a:lnTo>
                    <a:lnTo>
                      <a:pt x="0" y="51567"/>
                    </a:lnTo>
                    <a:lnTo>
                      <a:pt x="3990" y="29608"/>
                    </a:lnTo>
                    <a:lnTo>
                      <a:pt x="18403" y="3105"/>
                    </a:lnTo>
                    <a:lnTo>
                      <a:pt x="25659" y="0"/>
                    </a:lnTo>
                    <a:lnTo>
                      <a:pt x="34006" y="271"/>
                    </a:lnTo>
                    <a:lnTo>
                      <a:pt x="43080" y="2790"/>
                    </a:lnTo>
                    <a:lnTo>
                      <a:pt x="59402" y="14949"/>
                    </a:lnTo>
                    <a:lnTo>
                      <a:pt x="73285" y="32051"/>
                    </a:lnTo>
                    <a:lnTo>
                      <a:pt x="95600" y="81946"/>
                    </a:lnTo>
                    <a:lnTo>
                      <a:pt x="103342" y="1447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1316182" y="2609685"/>
                <a:ext cx="20082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20082" h="379027">
                    <a:moveTo>
                      <a:pt x="9553" y="0"/>
                    </a:moveTo>
                    <a:lnTo>
                      <a:pt x="2317" y="28726"/>
                    </a:lnTo>
                    <a:lnTo>
                      <a:pt x="0" y="79091"/>
                    </a:lnTo>
                    <a:lnTo>
                      <a:pt x="483" y="134959"/>
                    </a:lnTo>
                    <a:lnTo>
                      <a:pt x="7415" y="196414"/>
                    </a:lnTo>
                    <a:lnTo>
                      <a:pt x="8919" y="251609"/>
                    </a:lnTo>
                    <a:lnTo>
                      <a:pt x="9365" y="301889"/>
                    </a:lnTo>
                    <a:lnTo>
                      <a:pt x="16764" y="363149"/>
                    </a:lnTo>
                    <a:lnTo>
                      <a:pt x="20081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1220450" y="2778141"/>
                <a:ext cx="17898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42115">
                    <a:moveTo>
                      <a:pt x="178984" y="0"/>
                    </a:moveTo>
                    <a:lnTo>
                      <a:pt x="117874" y="17958"/>
                    </a:lnTo>
                    <a:lnTo>
                      <a:pt x="57853" y="35149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431887" y="2820255"/>
                <a:ext cx="136004" cy="169827"/>
              </a:xfrm>
              <a:custGeom>
                <a:avLst/>
                <a:gdLst/>
                <a:ahLst/>
                <a:cxnLst/>
                <a:rect l="0" t="0" r="0" b="0"/>
                <a:pathLst>
                  <a:path w="136004" h="169827">
                    <a:moveTo>
                      <a:pt x="20190" y="31586"/>
                    </a:moveTo>
                    <a:lnTo>
                      <a:pt x="9011" y="48353"/>
                    </a:lnTo>
                    <a:lnTo>
                      <a:pt x="2060" y="81137"/>
                    </a:lnTo>
                    <a:lnTo>
                      <a:pt x="0" y="120487"/>
                    </a:lnTo>
                    <a:lnTo>
                      <a:pt x="5757" y="141677"/>
                    </a:lnTo>
                    <a:lnTo>
                      <a:pt x="10568" y="150603"/>
                    </a:lnTo>
                    <a:lnTo>
                      <a:pt x="25272" y="163641"/>
                    </a:lnTo>
                    <a:lnTo>
                      <a:pt x="34107" y="168756"/>
                    </a:lnTo>
                    <a:lnTo>
                      <a:pt x="43506" y="169826"/>
                    </a:lnTo>
                    <a:lnTo>
                      <a:pt x="63308" y="164775"/>
                    </a:lnTo>
                    <a:lnTo>
                      <a:pt x="96211" y="142469"/>
                    </a:lnTo>
                    <a:lnTo>
                      <a:pt x="116934" y="121242"/>
                    </a:lnTo>
                    <a:lnTo>
                      <a:pt x="126748" y="103018"/>
                    </a:lnTo>
                    <a:lnTo>
                      <a:pt x="134175" y="54318"/>
                    </a:lnTo>
                    <a:lnTo>
                      <a:pt x="136003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1659517" y="2806782"/>
                <a:ext cx="150530" cy="156294"/>
              </a:xfrm>
              <a:custGeom>
                <a:avLst/>
                <a:gdLst/>
                <a:ahLst/>
                <a:cxnLst/>
                <a:rect l="0" t="0" r="0" b="0"/>
                <a:pathLst>
                  <a:path w="150530" h="156294">
                    <a:moveTo>
                      <a:pt x="108415" y="24001"/>
                    </a:moveTo>
                    <a:lnTo>
                      <a:pt x="90434" y="8360"/>
                    </a:lnTo>
                    <a:lnTo>
                      <a:pt x="73517" y="282"/>
                    </a:lnTo>
                    <a:lnTo>
                      <a:pt x="64093" y="0"/>
                    </a:lnTo>
                    <a:lnTo>
                      <a:pt x="44262" y="5925"/>
                    </a:lnTo>
                    <a:lnTo>
                      <a:pt x="18957" y="22415"/>
                    </a:lnTo>
                    <a:lnTo>
                      <a:pt x="7045" y="38504"/>
                    </a:lnTo>
                    <a:lnTo>
                      <a:pt x="2230" y="47708"/>
                    </a:lnTo>
                    <a:lnTo>
                      <a:pt x="0" y="73532"/>
                    </a:lnTo>
                    <a:lnTo>
                      <a:pt x="4079" y="100997"/>
                    </a:lnTo>
                    <a:lnTo>
                      <a:pt x="19529" y="129613"/>
                    </a:lnTo>
                    <a:lnTo>
                      <a:pt x="32255" y="145419"/>
                    </a:lnTo>
                    <a:lnTo>
                      <a:pt x="55069" y="154004"/>
                    </a:lnTo>
                    <a:lnTo>
                      <a:pt x="69341" y="156293"/>
                    </a:lnTo>
                    <a:lnTo>
                      <a:pt x="91439" y="152598"/>
                    </a:lnTo>
                    <a:lnTo>
                      <a:pt x="117033" y="137363"/>
                    </a:lnTo>
                    <a:lnTo>
                      <a:pt x="136315" y="124271"/>
                    </a:lnTo>
                    <a:lnTo>
                      <a:pt x="150529" y="11875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1888208" y="2567571"/>
                <a:ext cx="27124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27124" h="400084">
                    <a:moveTo>
                      <a:pt x="6066" y="0"/>
                    </a:moveTo>
                    <a:lnTo>
                      <a:pt x="2946" y="42692"/>
                    </a:lnTo>
                    <a:lnTo>
                      <a:pt x="0" y="66937"/>
                    </a:lnTo>
                    <a:lnTo>
                      <a:pt x="3748" y="120049"/>
                    </a:lnTo>
                    <a:lnTo>
                      <a:pt x="5379" y="180239"/>
                    </a:lnTo>
                    <a:lnTo>
                      <a:pt x="7032" y="239018"/>
                    </a:lnTo>
                    <a:lnTo>
                      <a:pt x="14359" y="295218"/>
                    </a:lnTo>
                    <a:lnTo>
                      <a:pt x="16153" y="356622"/>
                    </a:lnTo>
                    <a:lnTo>
                      <a:pt x="19518" y="378037"/>
                    </a:lnTo>
                    <a:lnTo>
                      <a:pt x="27123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914542" y="2683385"/>
                <a:ext cx="127132" cy="231627"/>
              </a:xfrm>
              <a:custGeom>
                <a:avLst/>
                <a:gdLst/>
                <a:ahLst/>
                <a:cxnLst/>
                <a:rect l="0" t="0" r="0" b="0"/>
                <a:pathLst>
                  <a:path w="127132" h="231627">
                    <a:moveTo>
                      <a:pt x="95545" y="0"/>
                    </a:moveTo>
                    <a:lnTo>
                      <a:pt x="46047" y="58563"/>
                    </a:lnTo>
                    <a:lnTo>
                      <a:pt x="4266" y="107268"/>
                    </a:lnTo>
                    <a:lnTo>
                      <a:pt x="768" y="117135"/>
                    </a:lnTo>
                    <a:lnTo>
                      <a:pt x="0" y="137458"/>
                    </a:lnTo>
                    <a:lnTo>
                      <a:pt x="3772" y="146620"/>
                    </a:lnTo>
                    <a:lnTo>
                      <a:pt x="17323" y="163040"/>
                    </a:lnTo>
                    <a:lnTo>
                      <a:pt x="78491" y="206893"/>
                    </a:lnTo>
                    <a:lnTo>
                      <a:pt x="127131" y="2316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2083787" y="2799198"/>
                <a:ext cx="84229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73701">
                    <a:moveTo>
                      <a:pt x="0" y="0"/>
                    </a:moveTo>
                    <a:lnTo>
                      <a:pt x="63333" y="60214"/>
                    </a:lnTo>
                    <a:lnTo>
                      <a:pt x="84228" y="73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2094315" y="2725499"/>
                <a:ext cx="126343" cy="442197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442197">
                    <a:moveTo>
                      <a:pt x="126342" y="0"/>
                    </a:moveTo>
                    <a:lnTo>
                      <a:pt x="111688" y="55140"/>
                    </a:lnTo>
                    <a:lnTo>
                      <a:pt x="90909" y="118170"/>
                    </a:lnTo>
                    <a:lnTo>
                      <a:pt x="70608" y="177908"/>
                    </a:lnTo>
                    <a:lnTo>
                      <a:pt x="48999" y="238866"/>
                    </a:lnTo>
                    <a:lnTo>
                      <a:pt x="36095" y="293433"/>
                    </a:lnTo>
                    <a:lnTo>
                      <a:pt x="17680" y="356403"/>
                    </a:lnTo>
                    <a:lnTo>
                      <a:pt x="4706" y="411905"/>
                    </a:lnTo>
                    <a:lnTo>
                      <a:pt x="0" y="44219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451870" y="3430908"/>
              <a:ext cx="2558426" cy="536954"/>
              <a:chOff x="451870" y="3430908"/>
              <a:chExt cx="2558426" cy="536954"/>
            </a:xfrm>
          </p:grpSpPr>
          <p:sp>
            <p:nvSpPr>
              <p:cNvPr id="48" name="Freeform 47"/>
              <p:cNvSpPr/>
              <p:nvPr/>
            </p:nvSpPr>
            <p:spPr>
              <a:xfrm>
                <a:off x="451870" y="3662535"/>
                <a:ext cx="94757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0529">
                    <a:moveTo>
                      <a:pt x="94756" y="0"/>
                    </a:moveTo>
                    <a:lnTo>
                      <a:pt x="57278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53659" y="3525664"/>
                <a:ext cx="311970" cy="329485"/>
              </a:xfrm>
              <a:custGeom>
                <a:avLst/>
                <a:gdLst/>
                <a:ahLst/>
                <a:cxnLst/>
                <a:rect l="0" t="0" r="0" b="0"/>
                <a:pathLst>
                  <a:path w="311970" h="329485">
                    <a:moveTo>
                      <a:pt x="19309" y="10529"/>
                    </a:moveTo>
                    <a:lnTo>
                      <a:pt x="8131" y="27296"/>
                    </a:lnTo>
                    <a:lnTo>
                      <a:pt x="1179" y="60081"/>
                    </a:lnTo>
                    <a:lnTo>
                      <a:pt x="0" y="113080"/>
                    </a:lnTo>
                    <a:lnTo>
                      <a:pt x="9819" y="168609"/>
                    </a:lnTo>
                    <a:lnTo>
                      <a:pt x="26465" y="230261"/>
                    </a:lnTo>
                    <a:lnTo>
                      <a:pt x="33408" y="252077"/>
                    </a:lnTo>
                    <a:lnTo>
                      <a:pt x="40407" y="258129"/>
                    </a:lnTo>
                    <a:lnTo>
                      <a:pt x="49752" y="260993"/>
                    </a:lnTo>
                    <a:lnTo>
                      <a:pt x="60661" y="261733"/>
                    </a:lnTo>
                    <a:lnTo>
                      <a:pt x="79022" y="256316"/>
                    </a:lnTo>
                    <a:lnTo>
                      <a:pt x="87194" y="251596"/>
                    </a:lnTo>
                    <a:lnTo>
                      <a:pt x="99393" y="236993"/>
                    </a:lnTo>
                    <a:lnTo>
                      <a:pt x="107544" y="217634"/>
                    </a:lnTo>
                    <a:lnTo>
                      <a:pt x="112133" y="189786"/>
                    </a:lnTo>
                    <a:lnTo>
                      <a:pt x="125405" y="243302"/>
                    </a:lnTo>
                    <a:lnTo>
                      <a:pt x="144382" y="284496"/>
                    </a:lnTo>
                    <a:lnTo>
                      <a:pt x="163862" y="310333"/>
                    </a:lnTo>
                    <a:lnTo>
                      <a:pt x="190041" y="327217"/>
                    </a:lnTo>
                    <a:lnTo>
                      <a:pt x="209834" y="329484"/>
                    </a:lnTo>
                    <a:lnTo>
                      <a:pt x="229159" y="325421"/>
                    </a:lnTo>
                    <a:lnTo>
                      <a:pt x="245547" y="315817"/>
                    </a:lnTo>
                    <a:lnTo>
                      <a:pt x="267926" y="286078"/>
                    </a:lnTo>
                    <a:lnTo>
                      <a:pt x="292052" y="231865"/>
                    </a:lnTo>
                    <a:lnTo>
                      <a:pt x="306891" y="178382"/>
                    </a:lnTo>
                    <a:lnTo>
                      <a:pt x="311969" y="128633"/>
                    </a:lnTo>
                    <a:lnTo>
                      <a:pt x="307884" y="76848"/>
                    </a:lnTo>
                    <a:lnTo>
                      <a:pt x="295812" y="13355"/>
                    </a:lnTo>
                    <a:lnTo>
                      <a:pt x="29305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034103" y="3630019"/>
                <a:ext cx="123177" cy="175800"/>
              </a:xfrm>
              <a:custGeom>
                <a:avLst/>
                <a:gdLst/>
                <a:ahLst/>
                <a:cxnLst/>
                <a:rect l="0" t="0" r="0" b="0"/>
                <a:pathLst>
                  <a:path w="123177" h="175800">
                    <a:moveTo>
                      <a:pt x="7362" y="85158"/>
                    </a:moveTo>
                    <a:lnTo>
                      <a:pt x="29719" y="85158"/>
                    </a:lnTo>
                    <a:lnTo>
                      <a:pt x="46934" y="78919"/>
                    </a:lnTo>
                    <a:lnTo>
                      <a:pt x="54801" y="73980"/>
                    </a:lnTo>
                    <a:lnTo>
                      <a:pt x="66661" y="59133"/>
                    </a:lnTo>
                    <a:lnTo>
                      <a:pt x="71461" y="50261"/>
                    </a:lnTo>
                    <a:lnTo>
                      <a:pt x="73675" y="31044"/>
                    </a:lnTo>
                    <a:lnTo>
                      <a:pt x="72628" y="21006"/>
                    </a:lnTo>
                    <a:lnTo>
                      <a:pt x="68420" y="13144"/>
                    </a:lnTo>
                    <a:lnTo>
                      <a:pt x="54386" y="1289"/>
                    </a:lnTo>
                    <a:lnTo>
                      <a:pt x="45731" y="0"/>
                    </a:lnTo>
                    <a:lnTo>
                      <a:pt x="26755" y="4806"/>
                    </a:lnTo>
                    <a:lnTo>
                      <a:pt x="19121" y="11703"/>
                    </a:lnTo>
                    <a:lnTo>
                      <a:pt x="7519" y="31845"/>
                    </a:lnTo>
                    <a:lnTo>
                      <a:pt x="0" y="75081"/>
                    </a:lnTo>
                    <a:lnTo>
                      <a:pt x="3361" y="113758"/>
                    </a:lnTo>
                    <a:lnTo>
                      <a:pt x="11823" y="133354"/>
                    </a:lnTo>
                    <a:lnTo>
                      <a:pt x="24553" y="149863"/>
                    </a:lnTo>
                    <a:lnTo>
                      <a:pt x="41909" y="164998"/>
                    </a:lnTo>
                    <a:lnTo>
                      <a:pt x="64440" y="173286"/>
                    </a:lnTo>
                    <a:lnTo>
                      <a:pt x="87713" y="175799"/>
                    </a:lnTo>
                    <a:lnTo>
                      <a:pt x="123176" y="1693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1220367" y="3612088"/>
                <a:ext cx="137434" cy="172567"/>
              </a:xfrm>
              <a:custGeom>
                <a:avLst/>
                <a:gdLst/>
                <a:ahLst/>
                <a:cxnLst/>
                <a:rect l="0" t="0" r="0" b="0"/>
                <a:pathLst>
                  <a:path w="137434" h="172567">
                    <a:moveTo>
                      <a:pt x="115896" y="8333"/>
                    </a:moveTo>
                    <a:lnTo>
                      <a:pt x="78419" y="0"/>
                    </a:lnTo>
                    <a:lnTo>
                      <a:pt x="54786" y="1120"/>
                    </a:lnTo>
                    <a:lnTo>
                      <a:pt x="22920" y="14904"/>
                    </a:lnTo>
                    <a:lnTo>
                      <a:pt x="5944" y="27241"/>
                    </a:lnTo>
                    <a:lnTo>
                      <a:pt x="1650" y="34976"/>
                    </a:lnTo>
                    <a:lnTo>
                      <a:pt x="0" y="52930"/>
                    </a:lnTo>
                    <a:lnTo>
                      <a:pt x="3537" y="60291"/>
                    </a:lnTo>
                    <a:lnTo>
                      <a:pt x="16826" y="71590"/>
                    </a:lnTo>
                    <a:lnTo>
                      <a:pt x="44038" y="84527"/>
                    </a:lnTo>
                    <a:lnTo>
                      <a:pt x="103415" y="94622"/>
                    </a:lnTo>
                    <a:lnTo>
                      <a:pt x="114595" y="97445"/>
                    </a:lnTo>
                    <a:lnTo>
                      <a:pt x="123217" y="102836"/>
                    </a:lnTo>
                    <a:lnTo>
                      <a:pt x="135918" y="118184"/>
                    </a:lnTo>
                    <a:lnTo>
                      <a:pt x="137433" y="126021"/>
                    </a:lnTo>
                    <a:lnTo>
                      <a:pt x="136103" y="133584"/>
                    </a:lnTo>
                    <a:lnTo>
                      <a:pt x="132877" y="140967"/>
                    </a:lnTo>
                    <a:lnTo>
                      <a:pt x="111569" y="162535"/>
                    </a:lnTo>
                    <a:lnTo>
                      <a:pt x="89797" y="170454"/>
                    </a:lnTo>
                    <a:lnTo>
                      <a:pt x="77440" y="172566"/>
                    </a:lnTo>
                    <a:lnTo>
                      <a:pt x="54351" y="168672"/>
                    </a:lnTo>
                    <a:lnTo>
                      <a:pt x="21140" y="15573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484313" y="3451965"/>
                <a:ext cx="20407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0407" h="357970">
                    <a:moveTo>
                      <a:pt x="9878" y="0"/>
                    </a:moveTo>
                    <a:lnTo>
                      <a:pt x="2642" y="27556"/>
                    </a:lnTo>
                    <a:lnTo>
                      <a:pt x="0" y="90018"/>
                    </a:lnTo>
                    <a:lnTo>
                      <a:pt x="5067" y="152832"/>
                    </a:lnTo>
                    <a:lnTo>
                      <a:pt x="8452" y="204771"/>
                    </a:lnTo>
                    <a:lnTo>
                      <a:pt x="9455" y="259024"/>
                    </a:lnTo>
                    <a:lnTo>
                      <a:pt x="17030" y="319014"/>
                    </a:lnTo>
                    <a:lnTo>
                      <a:pt x="20406" y="3579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1420491" y="3652006"/>
                <a:ext cx="14740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530">
                    <a:moveTo>
                      <a:pt x="147399" y="0"/>
                    </a:moveTo>
                    <a:lnTo>
                      <a:pt x="98469" y="0"/>
                    </a:lnTo>
                    <a:lnTo>
                      <a:pt x="39338" y="0"/>
                    </a:lnTo>
                    <a:lnTo>
                      <a:pt x="20213" y="312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799517" y="3430908"/>
                <a:ext cx="178986" cy="36218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362185">
                    <a:moveTo>
                      <a:pt x="0" y="0"/>
                    </a:moveTo>
                    <a:lnTo>
                      <a:pt x="20244" y="58616"/>
                    </a:lnTo>
                    <a:lnTo>
                      <a:pt x="33814" y="110175"/>
                    </a:lnTo>
                    <a:lnTo>
                      <a:pt x="50834" y="164315"/>
                    </a:lnTo>
                    <a:lnTo>
                      <a:pt x="70310" y="220541"/>
                    </a:lnTo>
                    <a:lnTo>
                      <a:pt x="95474" y="282426"/>
                    </a:lnTo>
                    <a:lnTo>
                      <a:pt x="122711" y="344642"/>
                    </a:lnTo>
                    <a:lnTo>
                      <a:pt x="134867" y="362184"/>
                    </a:lnTo>
                    <a:lnTo>
                      <a:pt x="139044" y="361949"/>
                    </a:lnTo>
                    <a:lnTo>
                      <a:pt x="141829" y="355943"/>
                    </a:lnTo>
                    <a:lnTo>
                      <a:pt x="146299" y="304276"/>
                    </a:lnTo>
                    <a:lnTo>
                      <a:pt x="141116" y="244981"/>
                    </a:lnTo>
                    <a:lnTo>
                      <a:pt x="146188" y="196459"/>
                    </a:lnTo>
                    <a:lnTo>
                      <a:pt x="158382" y="137549"/>
                    </a:lnTo>
                    <a:lnTo>
                      <a:pt x="172056" y="80852"/>
                    </a:lnTo>
                    <a:lnTo>
                      <a:pt x="177616" y="22037"/>
                    </a:lnTo>
                    <a:lnTo>
                      <a:pt x="17898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031144" y="3704649"/>
                <a:ext cx="42115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94757">
                    <a:moveTo>
                      <a:pt x="0" y="0"/>
                    </a:moveTo>
                    <a:lnTo>
                      <a:pt x="15641" y="17981"/>
                    </a:lnTo>
                    <a:lnTo>
                      <a:pt x="23719" y="34897"/>
                    </a:lnTo>
                    <a:lnTo>
                      <a:pt x="33669" y="83638"/>
                    </a:lnTo>
                    <a:lnTo>
                      <a:pt x="42114" y="947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062730" y="353619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2147919" y="3578307"/>
                <a:ext cx="62211" cy="181776"/>
              </a:xfrm>
              <a:custGeom>
                <a:avLst/>
                <a:gdLst/>
                <a:ahLst/>
                <a:cxnLst/>
                <a:rect l="0" t="0" r="0" b="0"/>
                <a:pathLst>
                  <a:path w="62211" h="181776">
                    <a:moveTo>
                      <a:pt x="9567" y="115813"/>
                    </a:moveTo>
                    <a:lnTo>
                      <a:pt x="24221" y="177906"/>
                    </a:lnTo>
                    <a:lnTo>
                      <a:pt x="24016" y="181775"/>
                    </a:lnTo>
                    <a:lnTo>
                      <a:pt x="21539" y="180844"/>
                    </a:lnTo>
                    <a:lnTo>
                      <a:pt x="13718" y="170452"/>
                    </a:lnTo>
                    <a:lnTo>
                      <a:pt x="3908" y="143701"/>
                    </a:lnTo>
                    <a:lnTo>
                      <a:pt x="0" y="93333"/>
                    </a:lnTo>
                    <a:lnTo>
                      <a:pt x="2443" y="55340"/>
                    </a:lnTo>
                    <a:lnTo>
                      <a:pt x="4818" y="43912"/>
                    </a:lnTo>
                    <a:lnTo>
                      <a:pt x="9910" y="35124"/>
                    </a:lnTo>
                    <a:lnTo>
                      <a:pt x="32675" y="17166"/>
                    </a:lnTo>
                    <a:lnTo>
                      <a:pt x="6221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2241714" y="3627687"/>
                <a:ext cx="166371" cy="340175"/>
              </a:xfrm>
              <a:custGeom>
                <a:avLst/>
                <a:gdLst/>
                <a:ahLst/>
                <a:cxnLst/>
                <a:rect l="0" t="0" r="0" b="0"/>
                <a:pathLst>
                  <a:path w="166371" h="340175">
                    <a:moveTo>
                      <a:pt x="105285" y="34848"/>
                    </a:moveTo>
                    <a:lnTo>
                      <a:pt x="110874" y="18081"/>
                    </a:lnTo>
                    <a:lnTo>
                      <a:pt x="109011" y="11971"/>
                    </a:lnTo>
                    <a:lnTo>
                      <a:pt x="104260" y="6729"/>
                    </a:lnTo>
                    <a:lnTo>
                      <a:pt x="97582" y="2064"/>
                    </a:lnTo>
                    <a:lnTo>
                      <a:pt x="77685" y="0"/>
                    </a:lnTo>
                    <a:lnTo>
                      <a:pt x="65828" y="1088"/>
                    </a:lnTo>
                    <a:lnTo>
                      <a:pt x="56754" y="5322"/>
                    </a:lnTo>
                    <a:lnTo>
                      <a:pt x="43551" y="19386"/>
                    </a:lnTo>
                    <a:lnTo>
                      <a:pt x="29542" y="47034"/>
                    </a:lnTo>
                    <a:lnTo>
                      <a:pt x="27948" y="67170"/>
                    </a:lnTo>
                    <a:lnTo>
                      <a:pt x="29160" y="77453"/>
                    </a:lnTo>
                    <a:lnTo>
                      <a:pt x="39866" y="95118"/>
                    </a:lnTo>
                    <a:lnTo>
                      <a:pt x="47635" y="103104"/>
                    </a:lnTo>
                    <a:lnTo>
                      <a:pt x="56323" y="107258"/>
                    </a:lnTo>
                    <a:lnTo>
                      <a:pt x="75335" y="108754"/>
                    </a:lnTo>
                    <a:lnTo>
                      <a:pt x="92364" y="102400"/>
                    </a:lnTo>
                    <a:lnTo>
                      <a:pt x="100181" y="97430"/>
                    </a:lnTo>
                    <a:lnTo>
                      <a:pt x="111985" y="82550"/>
                    </a:lnTo>
                    <a:lnTo>
                      <a:pt x="116771" y="73668"/>
                    </a:lnTo>
                    <a:lnTo>
                      <a:pt x="121131" y="73596"/>
                    </a:lnTo>
                    <a:lnTo>
                      <a:pt x="125208" y="79398"/>
                    </a:lnTo>
                    <a:lnTo>
                      <a:pt x="140156" y="130736"/>
                    </a:lnTo>
                    <a:lnTo>
                      <a:pt x="154374" y="188797"/>
                    </a:lnTo>
                    <a:lnTo>
                      <a:pt x="165328" y="245325"/>
                    </a:lnTo>
                    <a:lnTo>
                      <a:pt x="166370" y="259394"/>
                    </a:lnTo>
                    <a:lnTo>
                      <a:pt x="162386" y="269943"/>
                    </a:lnTo>
                    <a:lnTo>
                      <a:pt x="155051" y="278146"/>
                    </a:lnTo>
                    <a:lnTo>
                      <a:pt x="115246" y="299716"/>
                    </a:lnTo>
                    <a:lnTo>
                      <a:pt x="65182" y="315242"/>
                    </a:lnTo>
                    <a:lnTo>
                      <a:pt x="19591" y="329573"/>
                    </a:lnTo>
                    <a:lnTo>
                      <a:pt x="0" y="34017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2462813" y="3652006"/>
                <a:ext cx="10529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94758">
                    <a:moveTo>
                      <a:pt x="0" y="0"/>
                    </a:moveTo>
                    <a:lnTo>
                      <a:pt x="3119" y="42692"/>
                    </a:lnTo>
                    <a:lnTo>
                      <a:pt x="10528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2431227" y="356777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2529564" y="3594768"/>
                <a:ext cx="143819" cy="136642"/>
              </a:xfrm>
              <a:custGeom>
                <a:avLst/>
                <a:gdLst/>
                <a:ahLst/>
                <a:cxnLst/>
                <a:rect l="0" t="0" r="0" b="0"/>
                <a:pathLst>
                  <a:path w="143819" h="136642">
                    <a:moveTo>
                      <a:pt x="6948" y="57239"/>
                    </a:moveTo>
                    <a:lnTo>
                      <a:pt x="24906" y="111114"/>
                    </a:lnTo>
                    <a:lnTo>
                      <a:pt x="31697" y="131486"/>
                    </a:lnTo>
                    <a:lnTo>
                      <a:pt x="31636" y="135982"/>
                    </a:lnTo>
                    <a:lnTo>
                      <a:pt x="29256" y="136641"/>
                    </a:lnTo>
                    <a:lnTo>
                      <a:pt x="25330" y="134740"/>
                    </a:lnTo>
                    <a:lnTo>
                      <a:pt x="8625" y="115297"/>
                    </a:lnTo>
                    <a:lnTo>
                      <a:pt x="1844" y="93961"/>
                    </a:lnTo>
                    <a:lnTo>
                      <a:pt x="0" y="70050"/>
                    </a:lnTo>
                    <a:lnTo>
                      <a:pt x="6709" y="36858"/>
                    </a:lnTo>
                    <a:lnTo>
                      <a:pt x="16980" y="15425"/>
                    </a:lnTo>
                    <a:lnTo>
                      <a:pt x="25335" y="8306"/>
                    </a:lnTo>
                    <a:lnTo>
                      <a:pt x="47095" y="396"/>
                    </a:lnTo>
                    <a:lnTo>
                      <a:pt x="69245" y="0"/>
                    </a:lnTo>
                    <a:lnTo>
                      <a:pt x="80065" y="1532"/>
                    </a:lnTo>
                    <a:lnTo>
                      <a:pt x="98326" y="12593"/>
                    </a:lnTo>
                    <a:lnTo>
                      <a:pt x="113071" y="29207"/>
                    </a:lnTo>
                    <a:lnTo>
                      <a:pt x="140337" y="90202"/>
                    </a:lnTo>
                    <a:lnTo>
                      <a:pt x="143818" y="9935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2736554" y="3599364"/>
                <a:ext cx="3158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26343">
                    <a:moveTo>
                      <a:pt x="0" y="0"/>
                    </a:moveTo>
                    <a:lnTo>
                      <a:pt x="14654" y="62093"/>
                    </a:lnTo>
                    <a:lnTo>
                      <a:pt x="28547" y="109432"/>
                    </a:lnTo>
                    <a:lnTo>
                      <a:pt x="31585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2694439" y="351513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844339" y="3557509"/>
                <a:ext cx="165957" cy="157669"/>
              </a:xfrm>
              <a:custGeom>
                <a:avLst/>
                <a:gdLst/>
                <a:ahLst/>
                <a:cxnLst/>
                <a:rect l="0" t="0" r="0" b="0"/>
                <a:pathLst>
                  <a:path w="165957" h="157669">
                    <a:moveTo>
                      <a:pt x="92256" y="126083"/>
                    </a:moveTo>
                    <a:lnTo>
                      <a:pt x="98322" y="93631"/>
                    </a:lnTo>
                    <a:lnTo>
                      <a:pt x="87697" y="36151"/>
                    </a:lnTo>
                    <a:lnTo>
                      <a:pt x="72318" y="6760"/>
                    </a:lnTo>
                    <a:lnTo>
                      <a:pt x="63756" y="2080"/>
                    </a:lnTo>
                    <a:lnTo>
                      <a:pt x="41765" y="0"/>
                    </a:lnTo>
                    <a:lnTo>
                      <a:pt x="32859" y="3424"/>
                    </a:lnTo>
                    <a:lnTo>
                      <a:pt x="19844" y="16586"/>
                    </a:lnTo>
                    <a:lnTo>
                      <a:pt x="5940" y="43726"/>
                    </a:lnTo>
                    <a:lnTo>
                      <a:pt x="0" y="79584"/>
                    </a:lnTo>
                    <a:lnTo>
                      <a:pt x="4850" y="103077"/>
                    </a:lnTo>
                    <a:lnTo>
                      <a:pt x="20735" y="132914"/>
                    </a:lnTo>
                    <a:lnTo>
                      <a:pt x="27028" y="141166"/>
                    </a:lnTo>
                    <a:lnTo>
                      <a:pt x="34733" y="144327"/>
                    </a:lnTo>
                    <a:lnTo>
                      <a:pt x="43379" y="144095"/>
                    </a:lnTo>
                    <a:lnTo>
                      <a:pt x="52652" y="141600"/>
                    </a:lnTo>
                    <a:lnTo>
                      <a:pt x="60004" y="136428"/>
                    </a:lnTo>
                    <a:lnTo>
                      <a:pt x="71293" y="121322"/>
                    </a:lnTo>
                    <a:lnTo>
                      <a:pt x="84225" y="87497"/>
                    </a:lnTo>
                    <a:lnTo>
                      <a:pt x="85567" y="64480"/>
                    </a:lnTo>
                    <a:lnTo>
                      <a:pt x="83434" y="50741"/>
                    </a:lnTo>
                    <a:lnTo>
                      <a:pt x="82486" y="60232"/>
                    </a:lnTo>
                    <a:lnTo>
                      <a:pt x="93131" y="86294"/>
                    </a:lnTo>
                    <a:lnTo>
                      <a:pt x="131245" y="141755"/>
                    </a:lnTo>
                    <a:lnTo>
                      <a:pt x="145070" y="150595"/>
                    </a:lnTo>
                    <a:lnTo>
                      <a:pt x="165956" y="15766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oup 67"/>
            <p:cNvGrpSpPr/>
            <p:nvPr/>
          </p:nvGrpSpPr>
          <p:grpSpPr>
            <a:xfrm>
              <a:off x="609797" y="5283923"/>
              <a:ext cx="357970" cy="336913"/>
              <a:chOff x="609797" y="5283923"/>
              <a:chExt cx="357970" cy="336913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609797" y="5452379"/>
                <a:ext cx="115815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21058">
                    <a:moveTo>
                      <a:pt x="115814" y="0"/>
                    </a:moveTo>
                    <a:lnTo>
                      <a:pt x="78336" y="8334"/>
                    </a:lnTo>
                    <a:lnTo>
                      <a:pt x="17175" y="1866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957237" y="5283923"/>
                <a:ext cx="10530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36913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2"/>
                    </a:lnTo>
                    <a:lnTo>
                      <a:pt x="7236" y="158736"/>
                    </a:lnTo>
                    <a:lnTo>
                      <a:pt x="9553" y="207041"/>
                    </a:lnTo>
                    <a:lnTo>
                      <a:pt x="10240" y="262947"/>
                    </a:lnTo>
                    <a:lnTo>
                      <a:pt x="10472" y="315586"/>
                    </a:lnTo>
                    <a:lnTo>
                      <a:pt x="10529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609797" y="4273188"/>
              <a:ext cx="1779317" cy="1298236"/>
              <a:chOff x="609797" y="4273188"/>
              <a:chExt cx="1779317" cy="1298236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609797" y="4431115"/>
                <a:ext cx="94758" cy="13303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3303">
                    <a:moveTo>
                      <a:pt x="94757" y="0"/>
                    </a:moveTo>
                    <a:lnTo>
                      <a:pt x="83578" y="11178"/>
                    </a:lnTo>
                    <a:lnTo>
                      <a:pt x="75606" y="13302"/>
                    </a:lnTo>
                    <a:lnTo>
                      <a:pt x="32309" y="11423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767725" y="4304773"/>
                <a:ext cx="157928" cy="380981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80981">
                    <a:moveTo>
                      <a:pt x="0" y="10529"/>
                    </a:moveTo>
                    <a:lnTo>
                      <a:pt x="5589" y="72621"/>
                    </a:lnTo>
                    <a:lnTo>
                      <a:pt x="17958" y="130072"/>
                    </a:lnTo>
                    <a:lnTo>
                      <a:pt x="35149" y="188618"/>
                    </a:lnTo>
                    <a:lnTo>
                      <a:pt x="52649" y="242038"/>
                    </a:lnTo>
                    <a:lnTo>
                      <a:pt x="72271" y="295425"/>
                    </a:lnTo>
                    <a:lnTo>
                      <a:pt x="90271" y="352721"/>
                    </a:lnTo>
                    <a:lnTo>
                      <a:pt x="97832" y="376693"/>
                    </a:lnTo>
                    <a:lnTo>
                      <a:pt x="102656" y="380980"/>
                    </a:lnTo>
                    <a:lnTo>
                      <a:pt x="108211" y="380329"/>
                    </a:lnTo>
                    <a:lnTo>
                      <a:pt x="114255" y="376385"/>
                    </a:lnTo>
                    <a:lnTo>
                      <a:pt x="118284" y="369077"/>
                    </a:lnTo>
                    <a:lnTo>
                      <a:pt x="124750" y="320605"/>
                    </a:lnTo>
                    <a:lnTo>
                      <a:pt x="125870" y="272029"/>
                    </a:lnTo>
                    <a:lnTo>
                      <a:pt x="129321" y="217472"/>
                    </a:lnTo>
                    <a:lnTo>
                      <a:pt x="137753" y="159973"/>
                    </a:lnTo>
                    <a:lnTo>
                      <a:pt x="144541" y="105891"/>
                    </a:lnTo>
                    <a:lnTo>
                      <a:pt x="152423" y="46393"/>
                    </a:lnTo>
                    <a:lnTo>
                      <a:pt x="15792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014819" y="4578514"/>
                <a:ext cx="5591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5591" h="94758">
                    <a:moveTo>
                      <a:pt x="5590" y="0"/>
                    </a:moveTo>
                    <a:lnTo>
                      <a:pt x="0" y="16768"/>
                    </a:lnTo>
                    <a:lnTo>
                      <a:pt x="376" y="34359"/>
                    </a:lnTo>
                    <a:lnTo>
                      <a:pt x="5590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988823" y="4431115"/>
                <a:ext cx="21058" cy="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">
                    <a:moveTo>
                      <a:pt x="0" y="0"/>
                    </a:move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104637" y="4441644"/>
                <a:ext cx="94757" cy="20263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202639">
                    <a:moveTo>
                      <a:pt x="0" y="147399"/>
                    </a:moveTo>
                    <a:lnTo>
                      <a:pt x="3119" y="190090"/>
                    </a:lnTo>
                    <a:lnTo>
                      <a:pt x="5589" y="200426"/>
                    </a:lnTo>
                    <a:lnTo>
                      <a:pt x="7235" y="202638"/>
                    </a:lnTo>
                    <a:lnTo>
                      <a:pt x="9064" y="192616"/>
                    </a:lnTo>
                    <a:lnTo>
                      <a:pt x="7216" y="138088"/>
                    </a:lnTo>
                    <a:lnTo>
                      <a:pt x="4377" y="116354"/>
                    </a:lnTo>
                    <a:lnTo>
                      <a:pt x="15076" y="57653"/>
                    </a:lnTo>
                    <a:lnTo>
                      <a:pt x="20579" y="47794"/>
                    </a:lnTo>
                    <a:lnTo>
                      <a:pt x="36052" y="33720"/>
                    </a:lnTo>
                    <a:lnTo>
                      <a:pt x="9475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1220450" y="4480787"/>
                <a:ext cx="173133" cy="476754"/>
              </a:xfrm>
              <a:custGeom>
                <a:avLst/>
                <a:gdLst/>
                <a:ahLst/>
                <a:cxnLst/>
                <a:rect l="0" t="0" r="0" b="0"/>
                <a:pathLst>
                  <a:path w="173133" h="476754">
                    <a:moveTo>
                      <a:pt x="105285" y="97727"/>
                    </a:moveTo>
                    <a:lnTo>
                      <a:pt x="113618" y="60249"/>
                    </a:lnTo>
                    <a:lnTo>
                      <a:pt x="114350" y="48176"/>
                    </a:lnTo>
                    <a:lnTo>
                      <a:pt x="108924" y="28521"/>
                    </a:lnTo>
                    <a:lnTo>
                      <a:pt x="104201" y="20004"/>
                    </a:lnTo>
                    <a:lnTo>
                      <a:pt x="89596" y="7421"/>
                    </a:lnTo>
                    <a:lnTo>
                      <a:pt x="80787" y="2428"/>
                    </a:lnTo>
                    <a:lnTo>
                      <a:pt x="61642" y="0"/>
                    </a:lnTo>
                    <a:lnTo>
                      <a:pt x="51623" y="990"/>
                    </a:lnTo>
                    <a:lnTo>
                      <a:pt x="34252" y="11449"/>
                    </a:lnTo>
                    <a:lnTo>
                      <a:pt x="26344" y="19151"/>
                    </a:lnTo>
                    <a:lnTo>
                      <a:pt x="17558" y="43307"/>
                    </a:lnTo>
                    <a:lnTo>
                      <a:pt x="14822" y="71201"/>
                    </a:lnTo>
                    <a:lnTo>
                      <a:pt x="17506" y="95296"/>
                    </a:lnTo>
                    <a:lnTo>
                      <a:pt x="25718" y="114584"/>
                    </a:lnTo>
                    <a:lnTo>
                      <a:pt x="31183" y="123003"/>
                    </a:lnTo>
                    <a:lnTo>
                      <a:pt x="46615" y="135477"/>
                    </a:lnTo>
                    <a:lnTo>
                      <a:pt x="55643" y="140441"/>
                    </a:lnTo>
                    <a:lnTo>
                      <a:pt x="64001" y="141411"/>
                    </a:lnTo>
                    <a:lnTo>
                      <a:pt x="79528" y="136249"/>
                    </a:lnTo>
                    <a:lnTo>
                      <a:pt x="101423" y="114600"/>
                    </a:lnTo>
                    <a:lnTo>
                      <a:pt x="117139" y="85959"/>
                    </a:lnTo>
                    <a:lnTo>
                      <a:pt x="121376" y="82863"/>
                    </a:lnTo>
                    <a:lnTo>
                      <a:pt x="125371" y="84308"/>
                    </a:lnTo>
                    <a:lnTo>
                      <a:pt x="129204" y="88781"/>
                    </a:lnTo>
                    <a:lnTo>
                      <a:pt x="143762" y="145223"/>
                    </a:lnTo>
                    <a:lnTo>
                      <a:pt x="154380" y="195378"/>
                    </a:lnTo>
                    <a:lnTo>
                      <a:pt x="168448" y="257960"/>
                    </a:lnTo>
                    <a:lnTo>
                      <a:pt x="173132" y="290604"/>
                    </a:lnTo>
                    <a:lnTo>
                      <a:pt x="168022" y="334121"/>
                    </a:lnTo>
                    <a:lnTo>
                      <a:pt x="152210" y="368591"/>
                    </a:lnTo>
                    <a:lnTo>
                      <a:pt x="139398" y="386177"/>
                    </a:lnTo>
                    <a:lnTo>
                      <a:pt x="85370" y="423737"/>
                    </a:lnTo>
                    <a:lnTo>
                      <a:pt x="26840" y="457987"/>
                    </a:lnTo>
                    <a:lnTo>
                      <a:pt x="0" y="47675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1446488" y="4525872"/>
                <a:ext cx="5590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5590" h="94757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5589" y="947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1420491" y="4378473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1525777" y="4421428"/>
                <a:ext cx="136871" cy="160962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60962">
                    <a:moveTo>
                      <a:pt x="0" y="83387"/>
                    </a:moveTo>
                    <a:lnTo>
                      <a:pt x="17958" y="137262"/>
                    </a:lnTo>
                    <a:lnTo>
                      <a:pt x="25858" y="160961"/>
                    </a:lnTo>
                    <a:lnTo>
                      <a:pt x="4774" y="101897"/>
                    </a:lnTo>
                    <a:lnTo>
                      <a:pt x="943" y="42199"/>
                    </a:lnTo>
                    <a:lnTo>
                      <a:pt x="6658" y="17898"/>
                    </a:lnTo>
                    <a:lnTo>
                      <a:pt x="11457" y="8142"/>
                    </a:lnTo>
                    <a:lnTo>
                      <a:pt x="19336" y="2808"/>
                    </a:lnTo>
                    <a:lnTo>
                      <a:pt x="40569" y="0"/>
                    </a:lnTo>
                    <a:lnTo>
                      <a:pt x="59365" y="5772"/>
                    </a:lnTo>
                    <a:lnTo>
                      <a:pt x="90495" y="28541"/>
                    </a:lnTo>
                    <a:lnTo>
                      <a:pt x="106491" y="54268"/>
                    </a:lnTo>
                    <a:lnTo>
                      <a:pt x="126038" y="101649"/>
                    </a:lnTo>
                    <a:lnTo>
                      <a:pt x="136870" y="1255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1725818" y="4410058"/>
                <a:ext cx="3158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126343">
                    <a:moveTo>
                      <a:pt x="0" y="0"/>
                    </a:moveTo>
                    <a:lnTo>
                      <a:pt x="3119" y="42692"/>
                    </a:lnTo>
                    <a:lnTo>
                      <a:pt x="11892" y="99729"/>
                    </a:lnTo>
                    <a:lnTo>
                      <a:pt x="31585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1704761" y="4273188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1832016" y="4409975"/>
                <a:ext cx="135958" cy="147483"/>
              </a:xfrm>
              <a:custGeom>
                <a:avLst/>
                <a:gdLst/>
                <a:ahLst/>
                <a:cxnLst/>
                <a:rect l="0" t="0" r="0" b="0"/>
                <a:pathLst>
                  <a:path w="135958" h="147483">
                    <a:moveTo>
                      <a:pt x="62258" y="115897"/>
                    </a:moveTo>
                    <a:lnTo>
                      <a:pt x="76912" y="66345"/>
                    </a:lnTo>
                    <a:lnTo>
                      <a:pt x="74230" y="43571"/>
                    </a:lnTo>
                    <a:lnTo>
                      <a:pt x="65239" y="22921"/>
                    </a:lnTo>
                    <a:lnTo>
                      <a:pt x="53444" y="5944"/>
                    </a:lnTo>
                    <a:lnTo>
                      <a:pt x="45854" y="1651"/>
                    </a:lnTo>
                    <a:lnTo>
                      <a:pt x="28061" y="0"/>
                    </a:lnTo>
                    <a:lnTo>
                      <a:pt x="20743" y="3537"/>
                    </a:lnTo>
                    <a:lnTo>
                      <a:pt x="9492" y="16826"/>
                    </a:lnTo>
                    <a:lnTo>
                      <a:pt x="2170" y="49627"/>
                    </a:lnTo>
                    <a:lnTo>
                      <a:pt x="0" y="88982"/>
                    </a:lnTo>
                    <a:lnTo>
                      <a:pt x="5732" y="113294"/>
                    </a:lnTo>
                    <a:lnTo>
                      <a:pt x="10536" y="124690"/>
                    </a:lnTo>
                    <a:lnTo>
                      <a:pt x="18418" y="131117"/>
                    </a:lnTo>
                    <a:lnTo>
                      <a:pt x="39654" y="135140"/>
                    </a:lnTo>
                    <a:lnTo>
                      <a:pt x="48358" y="132235"/>
                    </a:lnTo>
                    <a:lnTo>
                      <a:pt x="61150" y="119648"/>
                    </a:lnTo>
                    <a:lnTo>
                      <a:pt x="74928" y="92831"/>
                    </a:lnTo>
                    <a:lnTo>
                      <a:pt x="82828" y="52112"/>
                    </a:lnTo>
                    <a:lnTo>
                      <a:pt x="85330" y="52317"/>
                    </a:lnTo>
                    <a:lnTo>
                      <a:pt x="91229" y="61903"/>
                    </a:lnTo>
                    <a:lnTo>
                      <a:pt x="123286" y="123843"/>
                    </a:lnTo>
                    <a:lnTo>
                      <a:pt x="135957" y="14748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841424" y="5199696"/>
                <a:ext cx="242156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73700">
                    <a:moveTo>
                      <a:pt x="242155" y="0"/>
                    </a:moveTo>
                    <a:lnTo>
                      <a:pt x="218109" y="9575"/>
                    </a:lnTo>
                    <a:lnTo>
                      <a:pt x="183377" y="29663"/>
                    </a:lnTo>
                    <a:lnTo>
                      <a:pt x="145581" y="38424"/>
                    </a:lnTo>
                    <a:lnTo>
                      <a:pt x="90888" y="46974"/>
                    </a:lnTo>
                    <a:lnTo>
                      <a:pt x="32462" y="63349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1049096" y="5388854"/>
                <a:ext cx="129241" cy="182570"/>
              </a:xfrm>
              <a:custGeom>
                <a:avLst/>
                <a:gdLst/>
                <a:ahLst/>
                <a:cxnLst/>
                <a:rect l="0" t="0" r="0" b="0"/>
                <a:pathLst>
                  <a:path w="129241" h="182570">
                    <a:moveTo>
                      <a:pt x="2898" y="63525"/>
                    </a:moveTo>
                    <a:lnTo>
                      <a:pt x="19665" y="69115"/>
                    </a:lnTo>
                    <a:lnTo>
                      <a:pt x="37256" y="68740"/>
                    </a:lnTo>
                    <a:lnTo>
                      <a:pt x="55603" y="63503"/>
                    </a:lnTo>
                    <a:lnTo>
                      <a:pt x="71556" y="53377"/>
                    </a:lnTo>
                    <a:lnTo>
                      <a:pt x="76746" y="45061"/>
                    </a:lnTo>
                    <a:lnTo>
                      <a:pt x="82513" y="23344"/>
                    </a:lnTo>
                    <a:lnTo>
                      <a:pt x="80541" y="14511"/>
                    </a:lnTo>
                    <a:lnTo>
                      <a:pt x="75717" y="7453"/>
                    </a:lnTo>
                    <a:lnTo>
                      <a:pt x="68991" y="1577"/>
                    </a:lnTo>
                    <a:lnTo>
                      <a:pt x="62168" y="0"/>
                    </a:lnTo>
                    <a:lnTo>
                      <a:pt x="55280" y="1288"/>
                    </a:lnTo>
                    <a:lnTo>
                      <a:pt x="34406" y="14279"/>
                    </a:lnTo>
                    <a:lnTo>
                      <a:pt x="21581" y="27600"/>
                    </a:lnTo>
                    <a:lnTo>
                      <a:pt x="0" y="74869"/>
                    </a:lnTo>
                    <a:lnTo>
                      <a:pt x="220" y="111470"/>
                    </a:lnTo>
                    <a:lnTo>
                      <a:pt x="7947" y="132017"/>
                    </a:lnTo>
                    <a:lnTo>
                      <a:pt x="31971" y="164272"/>
                    </a:lnTo>
                    <a:lnTo>
                      <a:pt x="57916" y="180464"/>
                    </a:lnTo>
                    <a:lnTo>
                      <a:pt x="77653" y="182569"/>
                    </a:lnTo>
                    <a:lnTo>
                      <a:pt x="105376" y="177176"/>
                    </a:lnTo>
                    <a:lnTo>
                      <a:pt x="129240" y="1688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1210660" y="5389782"/>
                <a:ext cx="94019" cy="170493"/>
              </a:xfrm>
              <a:custGeom>
                <a:avLst/>
                <a:gdLst/>
                <a:ahLst/>
                <a:cxnLst/>
                <a:rect l="0" t="0" r="0" b="0"/>
                <a:pathLst>
                  <a:path w="94019" h="170493">
                    <a:moveTo>
                      <a:pt x="9790" y="73126"/>
                    </a:moveTo>
                    <a:lnTo>
                      <a:pt x="9790" y="131743"/>
                    </a:lnTo>
                    <a:lnTo>
                      <a:pt x="15379" y="166533"/>
                    </a:lnTo>
                    <a:lnTo>
                      <a:pt x="14686" y="170492"/>
                    </a:lnTo>
                    <a:lnTo>
                      <a:pt x="11884" y="169622"/>
                    </a:lnTo>
                    <a:lnTo>
                      <a:pt x="7677" y="165533"/>
                    </a:lnTo>
                    <a:lnTo>
                      <a:pt x="3002" y="145391"/>
                    </a:lnTo>
                    <a:lnTo>
                      <a:pt x="0" y="84801"/>
                    </a:lnTo>
                    <a:lnTo>
                      <a:pt x="1747" y="27252"/>
                    </a:lnTo>
                    <a:lnTo>
                      <a:pt x="10505" y="7504"/>
                    </a:lnTo>
                    <a:lnTo>
                      <a:pt x="18455" y="2472"/>
                    </a:lnTo>
                    <a:lnTo>
                      <a:pt x="39768" y="0"/>
                    </a:lnTo>
                    <a:lnTo>
                      <a:pt x="49662" y="3319"/>
                    </a:lnTo>
                    <a:lnTo>
                      <a:pt x="66895" y="16364"/>
                    </a:lnTo>
                    <a:lnTo>
                      <a:pt x="84162" y="49029"/>
                    </a:lnTo>
                    <a:lnTo>
                      <a:pt x="92720" y="106405"/>
                    </a:lnTo>
                    <a:lnTo>
                      <a:pt x="94018" y="12576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1336263" y="5333577"/>
                <a:ext cx="147400" cy="181974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81974">
                    <a:moveTo>
                      <a:pt x="0" y="34575"/>
                    </a:moveTo>
                    <a:lnTo>
                      <a:pt x="17959" y="88450"/>
                    </a:lnTo>
                    <a:lnTo>
                      <a:pt x="28548" y="132694"/>
                    </a:lnTo>
                    <a:lnTo>
                      <a:pt x="29066" y="150713"/>
                    </a:lnTo>
                    <a:lnTo>
                      <a:pt x="27566" y="150604"/>
                    </a:lnTo>
                    <a:lnTo>
                      <a:pt x="16754" y="125214"/>
                    </a:lnTo>
                    <a:lnTo>
                      <a:pt x="12373" y="90936"/>
                    </a:lnTo>
                    <a:lnTo>
                      <a:pt x="22225" y="31945"/>
                    </a:lnTo>
                    <a:lnTo>
                      <a:pt x="25345" y="18784"/>
                    </a:lnTo>
                    <a:lnTo>
                      <a:pt x="32105" y="10009"/>
                    </a:lnTo>
                    <a:lnTo>
                      <a:pt x="52094" y="260"/>
                    </a:lnTo>
                    <a:lnTo>
                      <a:pt x="62805" y="0"/>
                    </a:lnTo>
                    <a:lnTo>
                      <a:pt x="84066" y="5950"/>
                    </a:lnTo>
                    <a:lnTo>
                      <a:pt x="98974" y="19513"/>
                    </a:lnTo>
                    <a:lnTo>
                      <a:pt x="122002" y="66949"/>
                    </a:lnTo>
                    <a:lnTo>
                      <a:pt x="133587" y="111549"/>
                    </a:lnTo>
                    <a:lnTo>
                      <a:pt x="144916" y="171978"/>
                    </a:lnTo>
                    <a:lnTo>
                      <a:pt x="147399" y="18197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1504719" y="5313427"/>
                <a:ext cx="136872" cy="188836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88836">
                    <a:moveTo>
                      <a:pt x="0" y="86310"/>
                    </a:moveTo>
                    <a:lnTo>
                      <a:pt x="32452" y="92376"/>
                    </a:lnTo>
                    <a:lnTo>
                      <a:pt x="53028" y="89786"/>
                    </a:lnTo>
                    <a:lnTo>
                      <a:pt x="70752" y="81616"/>
                    </a:lnTo>
                    <a:lnTo>
                      <a:pt x="78753" y="76161"/>
                    </a:lnTo>
                    <a:lnTo>
                      <a:pt x="90764" y="60743"/>
                    </a:lnTo>
                    <a:lnTo>
                      <a:pt x="95604" y="51717"/>
                    </a:lnTo>
                    <a:lnTo>
                      <a:pt x="97863" y="32331"/>
                    </a:lnTo>
                    <a:lnTo>
                      <a:pt x="96828" y="22248"/>
                    </a:lnTo>
                    <a:lnTo>
                      <a:pt x="92628" y="14356"/>
                    </a:lnTo>
                    <a:lnTo>
                      <a:pt x="78603" y="2468"/>
                    </a:lnTo>
                    <a:lnTo>
                      <a:pt x="69950" y="0"/>
                    </a:lnTo>
                    <a:lnTo>
                      <a:pt x="50976" y="377"/>
                    </a:lnTo>
                    <a:lnTo>
                      <a:pt x="33965" y="10683"/>
                    </a:lnTo>
                    <a:lnTo>
                      <a:pt x="19775" y="26961"/>
                    </a:lnTo>
                    <a:lnTo>
                      <a:pt x="9569" y="45895"/>
                    </a:lnTo>
                    <a:lnTo>
                      <a:pt x="2836" y="81874"/>
                    </a:lnTo>
                    <a:lnTo>
                      <a:pt x="6430" y="116581"/>
                    </a:lnTo>
                    <a:lnTo>
                      <a:pt x="14946" y="135249"/>
                    </a:lnTo>
                    <a:lnTo>
                      <a:pt x="39478" y="166297"/>
                    </a:lnTo>
                    <a:lnTo>
                      <a:pt x="65510" y="182279"/>
                    </a:lnTo>
                    <a:lnTo>
                      <a:pt x="101039" y="188835"/>
                    </a:lnTo>
                    <a:lnTo>
                      <a:pt x="118216" y="187249"/>
                    </a:lnTo>
                    <a:lnTo>
                      <a:pt x="136871" y="18106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1682294" y="5257277"/>
                <a:ext cx="106800" cy="174047"/>
              </a:xfrm>
              <a:custGeom>
                <a:avLst/>
                <a:gdLst/>
                <a:ahLst/>
                <a:cxnLst/>
                <a:rect l="0" t="0" r="0" b="0"/>
                <a:pathLst>
                  <a:path w="106800" h="174047">
                    <a:moveTo>
                      <a:pt x="75109" y="5590"/>
                    </a:moveTo>
                    <a:lnTo>
                      <a:pt x="58342" y="0"/>
                    </a:lnTo>
                    <a:lnTo>
                      <a:pt x="51063" y="694"/>
                    </a:lnTo>
                    <a:lnTo>
                      <a:pt x="36736" y="7703"/>
                    </a:lnTo>
                    <a:lnTo>
                      <a:pt x="15516" y="24803"/>
                    </a:lnTo>
                    <a:lnTo>
                      <a:pt x="0" y="50277"/>
                    </a:lnTo>
                    <a:lnTo>
                      <a:pt x="470" y="57608"/>
                    </a:lnTo>
                    <a:lnTo>
                      <a:pt x="4293" y="63665"/>
                    </a:lnTo>
                    <a:lnTo>
                      <a:pt x="19069" y="73515"/>
                    </a:lnTo>
                    <a:lnTo>
                      <a:pt x="74431" y="93029"/>
                    </a:lnTo>
                    <a:lnTo>
                      <a:pt x="100905" y="109357"/>
                    </a:lnTo>
                    <a:lnTo>
                      <a:pt x="105174" y="116881"/>
                    </a:lnTo>
                    <a:lnTo>
                      <a:pt x="106799" y="134601"/>
                    </a:lnTo>
                    <a:lnTo>
                      <a:pt x="100502" y="151056"/>
                    </a:lnTo>
                    <a:lnTo>
                      <a:pt x="95547" y="158719"/>
                    </a:lnTo>
                    <a:lnTo>
                      <a:pt x="87565" y="163828"/>
                    </a:lnTo>
                    <a:lnTo>
                      <a:pt x="32995" y="17404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1862043" y="5210224"/>
                <a:ext cx="142716" cy="214173"/>
              </a:xfrm>
              <a:custGeom>
                <a:avLst/>
                <a:gdLst/>
                <a:ahLst/>
                <a:cxnLst/>
                <a:rect l="0" t="0" r="0" b="0"/>
                <a:pathLst>
                  <a:path w="142716" h="214173">
                    <a:moveTo>
                      <a:pt x="95402" y="0"/>
                    </a:moveTo>
                    <a:lnTo>
                      <a:pt x="34529" y="42662"/>
                    </a:lnTo>
                    <a:lnTo>
                      <a:pt x="4609" y="70298"/>
                    </a:lnTo>
                    <a:lnTo>
                      <a:pt x="948" y="78451"/>
                    </a:lnTo>
                    <a:lnTo>
                      <a:pt x="0" y="96868"/>
                    </a:lnTo>
                    <a:lnTo>
                      <a:pt x="4894" y="103183"/>
                    </a:lnTo>
                    <a:lnTo>
                      <a:pt x="22811" y="110200"/>
                    </a:lnTo>
                    <a:lnTo>
                      <a:pt x="85944" y="118194"/>
                    </a:lnTo>
                    <a:lnTo>
                      <a:pt x="99625" y="120910"/>
                    </a:lnTo>
                    <a:lnTo>
                      <a:pt x="121065" y="133287"/>
                    </a:lnTo>
                    <a:lnTo>
                      <a:pt x="130058" y="141500"/>
                    </a:lnTo>
                    <a:lnTo>
                      <a:pt x="140051" y="163105"/>
                    </a:lnTo>
                    <a:lnTo>
                      <a:pt x="142715" y="175417"/>
                    </a:lnTo>
                    <a:lnTo>
                      <a:pt x="140982" y="184795"/>
                    </a:lnTo>
                    <a:lnTo>
                      <a:pt x="136317" y="192217"/>
                    </a:lnTo>
                    <a:lnTo>
                      <a:pt x="121775" y="203583"/>
                    </a:lnTo>
                    <a:lnTo>
                      <a:pt x="103614" y="212534"/>
                    </a:lnTo>
                    <a:lnTo>
                      <a:pt x="80724" y="214172"/>
                    </a:lnTo>
                    <a:lnTo>
                      <a:pt x="57293" y="209831"/>
                    </a:lnTo>
                    <a:lnTo>
                      <a:pt x="21702" y="1895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2035215" y="5204652"/>
                <a:ext cx="164386" cy="202863"/>
              </a:xfrm>
              <a:custGeom>
                <a:avLst/>
                <a:gdLst/>
                <a:ahLst/>
                <a:cxnLst/>
                <a:rect l="0" t="0" r="0" b="0"/>
                <a:pathLst>
                  <a:path w="164386" h="202863">
                    <a:moveTo>
                      <a:pt x="38043" y="89800"/>
                    </a:moveTo>
                    <a:lnTo>
                      <a:pt x="80735" y="86680"/>
                    </a:lnTo>
                    <a:lnTo>
                      <a:pt x="100301" y="80225"/>
                    </a:lnTo>
                    <a:lnTo>
                      <a:pt x="116796" y="69557"/>
                    </a:lnTo>
                    <a:lnTo>
                      <a:pt x="122131" y="61097"/>
                    </a:lnTo>
                    <a:lnTo>
                      <a:pt x="128058" y="39219"/>
                    </a:lnTo>
                    <a:lnTo>
                      <a:pt x="127299" y="29173"/>
                    </a:lnTo>
                    <a:lnTo>
                      <a:pt x="120216" y="11772"/>
                    </a:lnTo>
                    <a:lnTo>
                      <a:pt x="112713" y="6196"/>
                    </a:lnTo>
                    <a:lnTo>
                      <a:pt x="91897" y="0"/>
                    </a:lnTo>
                    <a:lnTo>
                      <a:pt x="59459" y="2101"/>
                    </a:lnTo>
                    <a:lnTo>
                      <a:pt x="41322" y="10268"/>
                    </a:lnTo>
                    <a:lnTo>
                      <a:pt x="10615" y="34576"/>
                    </a:lnTo>
                    <a:lnTo>
                      <a:pt x="2456" y="54337"/>
                    </a:lnTo>
                    <a:lnTo>
                      <a:pt x="0" y="77548"/>
                    </a:lnTo>
                    <a:lnTo>
                      <a:pt x="10965" y="131687"/>
                    </a:lnTo>
                    <a:lnTo>
                      <a:pt x="23669" y="149751"/>
                    </a:lnTo>
                    <a:lnTo>
                      <a:pt x="63273" y="186472"/>
                    </a:lnTo>
                    <a:lnTo>
                      <a:pt x="82012" y="196326"/>
                    </a:lnTo>
                    <a:lnTo>
                      <a:pt x="117881" y="202862"/>
                    </a:lnTo>
                    <a:lnTo>
                      <a:pt x="138258" y="198151"/>
                    </a:lnTo>
                    <a:lnTo>
                      <a:pt x="164385" y="1845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2212878" y="5216220"/>
                <a:ext cx="176236" cy="210726"/>
              </a:xfrm>
              <a:custGeom>
                <a:avLst/>
                <a:gdLst/>
                <a:ahLst/>
                <a:cxnLst/>
                <a:rect l="0" t="0" r="0" b="0"/>
                <a:pathLst>
                  <a:path w="176236" h="210726">
                    <a:moveTo>
                      <a:pt x="28836" y="130874"/>
                    </a:moveTo>
                    <a:lnTo>
                      <a:pt x="81541" y="111747"/>
                    </a:lnTo>
                    <a:lnTo>
                      <a:pt x="119629" y="81071"/>
                    </a:lnTo>
                    <a:lnTo>
                      <a:pt x="127680" y="61167"/>
                    </a:lnTo>
                    <a:lnTo>
                      <a:pt x="130089" y="37892"/>
                    </a:lnTo>
                    <a:lnTo>
                      <a:pt x="127260" y="15849"/>
                    </a:lnTo>
                    <a:lnTo>
                      <a:pt x="121358" y="8568"/>
                    </a:lnTo>
                    <a:lnTo>
                      <a:pt x="102323" y="477"/>
                    </a:lnTo>
                    <a:lnTo>
                      <a:pt x="81384" y="0"/>
                    </a:lnTo>
                    <a:lnTo>
                      <a:pt x="61550" y="4858"/>
                    </a:lnTo>
                    <a:lnTo>
                      <a:pt x="44935" y="14816"/>
                    </a:lnTo>
                    <a:lnTo>
                      <a:pt x="22428" y="39165"/>
                    </a:lnTo>
                    <a:lnTo>
                      <a:pt x="6530" y="68606"/>
                    </a:lnTo>
                    <a:lnTo>
                      <a:pt x="0" y="105146"/>
                    </a:lnTo>
                    <a:lnTo>
                      <a:pt x="6199" y="151008"/>
                    </a:lnTo>
                    <a:lnTo>
                      <a:pt x="12147" y="172578"/>
                    </a:lnTo>
                    <a:lnTo>
                      <a:pt x="24928" y="190744"/>
                    </a:lnTo>
                    <a:lnTo>
                      <a:pt x="33250" y="198863"/>
                    </a:lnTo>
                    <a:lnTo>
                      <a:pt x="54975" y="207885"/>
                    </a:lnTo>
                    <a:lnTo>
                      <a:pt x="81397" y="210725"/>
                    </a:lnTo>
                    <a:lnTo>
                      <a:pt x="139781" y="203016"/>
                    </a:lnTo>
                    <a:lnTo>
                      <a:pt x="176235" y="19404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01" name="Group 100"/>
            <p:cNvGrpSpPr/>
            <p:nvPr/>
          </p:nvGrpSpPr>
          <p:grpSpPr>
            <a:xfrm>
              <a:off x="4231600" y="2430701"/>
              <a:ext cx="1337120" cy="505369"/>
              <a:chOff x="4231600" y="2430701"/>
              <a:chExt cx="1337120" cy="505369"/>
            </a:xfrm>
          </p:grpSpPr>
          <p:sp>
            <p:nvSpPr>
              <p:cNvPr id="91" name="Freeform 90"/>
              <p:cNvSpPr/>
              <p:nvPr/>
            </p:nvSpPr>
            <p:spPr>
              <a:xfrm>
                <a:off x="4231600" y="2609685"/>
                <a:ext cx="7370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10530">
                    <a:moveTo>
                      <a:pt x="73700" y="0"/>
                    </a:moveTo>
                    <a:lnTo>
                      <a:pt x="25794" y="8333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4475348" y="2430701"/>
                <a:ext cx="156336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156336" h="442198">
                    <a:moveTo>
                      <a:pt x="19465" y="442197"/>
                    </a:moveTo>
                    <a:lnTo>
                      <a:pt x="19465" y="393266"/>
                    </a:lnTo>
                    <a:lnTo>
                      <a:pt x="19465" y="334135"/>
                    </a:lnTo>
                    <a:lnTo>
                      <a:pt x="18295" y="277395"/>
                    </a:lnTo>
                    <a:lnTo>
                      <a:pt x="11132" y="218007"/>
                    </a:lnTo>
                    <a:lnTo>
                      <a:pt x="3780" y="155887"/>
                    </a:lnTo>
                    <a:lnTo>
                      <a:pt x="0" y="112739"/>
                    </a:lnTo>
                    <a:lnTo>
                      <a:pt x="5354" y="90660"/>
                    </a:lnTo>
                    <a:lnTo>
                      <a:pt x="10058" y="81497"/>
                    </a:lnTo>
                    <a:lnTo>
                      <a:pt x="24642" y="68196"/>
                    </a:lnTo>
                    <a:lnTo>
                      <a:pt x="83090" y="34221"/>
                    </a:lnTo>
                    <a:lnTo>
                      <a:pt x="139607" y="10760"/>
                    </a:lnTo>
                    <a:lnTo>
                      <a:pt x="15633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4484284" y="2651799"/>
                <a:ext cx="105286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42115">
                    <a:moveTo>
                      <a:pt x="105285" y="0"/>
                    </a:moveTo>
                    <a:lnTo>
                      <a:pt x="51410" y="17958"/>
                    </a:lnTo>
                    <a:lnTo>
                      <a:pt x="16524" y="31667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4653390" y="2483343"/>
                <a:ext cx="20408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20408" h="379027">
                    <a:moveTo>
                      <a:pt x="9879" y="0"/>
                    </a:moveTo>
                    <a:lnTo>
                      <a:pt x="1545" y="48931"/>
                    </a:lnTo>
                    <a:lnTo>
                      <a:pt x="0" y="99896"/>
                    </a:lnTo>
                    <a:lnTo>
                      <a:pt x="2662" y="159450"/>
                    </a:lnTo>
                    <a:lnTo>
                      <a:pt x="7740" y="221550"/>
                    </a:lnTo>
                    <a:lnTo>
                      <a:pt x="12365" y="278164"/>
                    </a:lnTo>
                    <a:lnTo>
                      <a:pt x="18818" y="339216"/>
                    </a:lnTo>
                    <a:lnTo>
                      <a:pt x="20407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4729575" y="2714970"/>
                <a:ext cx="130323" cy="160203"/>
              </a:xfrm>
              <a:custGeom>
                <a:avLst/>
                <a:gdLst/>
                <a:ahLst/>
                <a:cxnLst/>
                <a:rect l="0" t="0" r="0" b="0"/>
                <a:pathLst>
                  <a:path w="130323" h="160203">
                    <a:moveTo>
                      <a:pt x="91621" y="0"/>
                    </a:moveTo>
                    <a:lnTo>
                      <a:pt x="67574" y="9575"/>
                    </a:lnTo>
                    <a:lnTo>
                      <a:pt x="18920" y="47326"/>
                    </a:lnTo>
                    <a:lnTo>
                      <a:pt x="7447" y="65487"/>
                    </a:lnTo>
                    <a:lnTo>
                      <a:pt x="0" y="101032"/>
                    </a:lnTo>
                    <a:lnTo>
                      <a:pt x="4497" y="124452"/>
                    </a:lnTo>
                    <a:lnTo>
                      <a:pt x="8972" y="135610"/>
                    </a:lnTo>
                    <a:lnTo>
                      <a:pt x="23303" y="151128"/>
                    </a:lnTo>
                    <a:lnTo>
                      <a:pt x="32037" y="156904"/>
                    </a:lnTo>
                    <a:lnTo>
                      <a:pt x="54221" y="160202"/>
                    </a:lnTo>
                    <a:lnTo>
                      <a:pt x="78508" y="156599"/>
                    </a:lnTo>
                    <a:lnTo>
                      <a:pt x="101001" y="147199"/>
                    </a:lnTo>
                    <a:lnTo>
                      <a:pt x="116457" y="132102"/>
                    </a:lnTo>
                    <a:lnTo>
                      <a:pt x="122216" y="123163"/>
                    </a:lnTo>
                    <a:lnTo>
                      <a:pt x="130322" y="88225"/>
                    </a:lnTo>
                    <a:lnTo>
                      <a:pt x="127135" y="53827"/>
                    </a:lnTo>
                    <a:lnTo>
                      <a:pt x="115594" y="35231"/>
                    </a:lnTo>
                    <a:lnTo>
                      <a:pt x="91621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4918605" y="2707858"/>
                <a:ext cx="113162" cy="130595"/>
              </a:xfrm>
              <a:custGeom>
                <a:avLst/>
                <a:gdLst/>
                <a:ahLst/>
                <a:cxnLst/>
                <a:rect l="0" t="0" r="0" b="0"/>
                <a:pathLst>
                  <a:path w="113162" h="130595">
                    <a:moveTo>
                      <a:pt x="7876" y="112397"/>
                    </a:moveTo>
                    <a:lnTo>
                      <a:pt x="13942" y="130594"/>
                    </a:lnTo>
                    <a:lnTo>
                      <a:pt x="0" y="76292"/>
                    </a:lnTo>
                    <a:lnTo>
                      <a:pt x="866" y="51897"/>
                    </a:lnTo>
                    <a:lnTo>
                      <a:pt x="9050" y="29356"/>
                    </a:lnTo>
                    <a:lnTo>
                      <a:pt x="23606" y="13879"/>
                    </a:lnTo>
                    <a:lnTo>
                      <a:pt x="32400" y="8114"/>
                    </a:lnTo>
                    <a:lnTo>
                      <a:pt x="67135" y="0"/>
                    </a:lnTo>
                    <a:lnTo>
                      <a:pt x="113161" y="71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5084409" y="2778141"/>
                <a:ext cx="21057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21057" h="105286">
                    <a:moveTo>
                      <a:pt x="0" y="0"/>
                    </a:moveTo>
                    <a:lnTo>
                      <a:pt x="5589" y="58617"/>
                    </a:lnTo>
                    <a:lnTo>
                      <a:pt x="21056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5105465" y="2641271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5189012" y="2536141"/>
                <a:ext cx="127024" cy="365204"/>
              </a:xfrm>
              <a:custGeom>
                <a:avLst/>
                <a:gdLst/>
                <a:ahLst/>
                <a:cxnLst/>
                <a:rect l="0" t="0" r="0" b="0"/>
                <a:pathLst>
                  <a:path w="127024" h="365204">
                    <a:moveTo>
                      <a:pt x="63853" y="273585"/>
                    </a:moveTo>
                    <a:lnTo>
                      <a:pt x="63853" y="251229"/>
                    </a:lnTo>
                    <a:lnTo>
                      <a:pt x="57613" y="234013"/>
                    </a:lnTo>
                    <a:lnTo>
                      <a:pt x="52674" y="226147"/>
                    </a:lnTo>
                    <a:lnTo>
                      <a:pt x="45871" y="223243"/>
                    </a:lnTo>
                    <a:lnTo>
                      <a:pt x="37827" y="223646"/>
                    </a:lnTo>
                    <a:lnTo>
                      <a:pt x="28955" y="226254"/>
                    </a:lnTo>
                    <a:lnTo>
                      <a:pt x="12858" y="241631"/>
                    </a:lnTo>
                    <a:lnTo>
                      <a:pt x="5289" y="252282"/>
                    </a:lnTo>
                    <a:lnTo>
                      <a:pt x="0" y="279715"/>
                    </a:lnTo>
                    <a:lnTo>
                      <a:pt x="6136" y="333808"/>
                    </a:lnTo>
                    <a:lnTo>
                      <a:pt x="18313" y="353383"/>
                    </a:lnTo>
                    <a:lnTo>
                      <a:pt x="26474" y="361879"/>
                    </a:lnTo>
                    <a:lnTo>
                      <a:pt x="34254" y="365203"/>
                    </a:lnTo>
                    <a:lnTo>
                      <a:pt x="41781" y="365080"/>
                    </a:lnTo>
                    <a:lnTo>
                      <a:pt x="56382" y="358703"/>
                    </a:lnTo>
                    <a:lnTo>
                      <a:pt x="70671" y="348070"/>
                    </a:lnTo>
                    <a:lnTo>
                      <a:pt x="86280" y="323341"/>
                    </a:lnTo>
                    <a:lnTo>
                      <a:pt x="102035" y="273968"/>
                    </a:lnTo>
                    <a:lnTo>
                      <a:pt x="111691" y="224826"/>
                    </a:lnTo>
                    <a:lnTo>
                      <a:pt x="115071" y="166332"/>
                    </a:lnTo>
                    <a:lnTo>
                      <a:pt x="114904" y="108056"/>
                    </a:lnTo>
                    <a:lnTo>
                      <a:pt x="104959" y="52025"/>
                    </a:lnTo>
                    <a:lnTo>
                      <a:pt x="91730" y="1833"/>
                    </a:lnTo>
                    <a:lnTo>
                      <a:pt x="89456" y="0"/>
                    </a:lnTo>
                    <a:lnTo>
                      <a:pt x="78073" y="62692"/>
                    </a:lnTo>
                    <a:lnTo>
                      <a:pt x="75475" y="111793"/>
                    </a:lnTo>
                    <a:lnTo>
                      <a:pt x="75875" y="169105"/>
                    </a:lnTo>
                    <a:lnTo>
                      <a:pt x="82882" y="222481"/>
                    </a:lnTo>
                    <a:lnTo>
                      <a:pt x="95730" y="283031"/>
                    </a:lnTo>
                    <a:lnTo>
                      <a:pt x="103757" y="308199"/>
                    </a:lnTo>
                    <a:lnTo>
                      <a:pt x="127023" y="336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5386957" y="2734207"/>
                <a:ext cx="181763" cy="201863"/>
              </a:xfrm>
              <a:custGeom>
                <a:avLst/>
                <a:gdLst/>
                <a:ahLst/>
                <a:cxnLst/>
                <a:rect l="0" t="0" r="0" b="0"/>
                <a:pathLst>
                  <a:path w="181763" h="201863">
                    <a:moveTo>
                      <a:pt x="97534" y="86048"/>
                    </a:moveTo>
                    <a:lnTo>
                      <a:pt x="103124" y="69280"/>
                    </a:lnTo>
                    <a:lnTo>
                      <a:pt x="99629" y="51690"/>
                    </a:lnTo>
                    <a:lnTo>
                      <a:pt x="84507" y="25175"/>
                    </a:lnTo>
                    <a:lnTo>
                      <a:pt x="70688" y="11030"/>
                    </a:lnTo>
                    <a:lnTo>
                      <a:pt x="52847" y="844"/>
                    </a:lnTo>
                    <a:lnTo>
                      <a:pt x="44346" y="0"/>
                    </a:lnTo>
                    <a:lnTo>
                      <a:pt x="28662" y="5300"/>
                    </a:lnTo>
                    <a:lnTo>
                      <a:pt x="17011" y="18575"/>
                    </a:lnTo>
                    <a:lnTo>
                      <a:pt x="0" y="61282"/>
                    </a:lnTo>
                    <a:lnTo>
                      <a:pt x="135" y="106656"/>
                    </a:lnTo>
                    <a:lnTo>
                      <a:pt x="7584" y="145966"/>
                    </a:lnTo>
                    <a:lnTo>
                      <a:pt x="13001" y="155239"/>
                    </a:lnTo>
                    <a:lnTo>
                      <a:pt x="28378" y="168662"/>
                    </a:lnTo>
                    <a:lnTo>
                      <a:pt x="36222" y="169200"/>
                    </a:lnTo>
                    <a:lnTo>
                      <a:pt x="43792" y="166049"/>
                    </a:lnTo>
                    <a:lnTo>
                      <a:pt x="58441" y="152020"/>
                    </a:lnTo>
                    <a:lnTo>
                      <a:pt x="88371" y="97176"/>
                    </a:lnTo>
                    <a:lnTo>
                      <a:pt x="100409" y="65169"/>
                    </a:lnTo>
                    <a:lnTo>
                      <a:pt x="102960" y="62770"/>
                    </a:lnTo>
                    <a:lnTo>
                      <a:pt x="104661" y="65850"/>
                    </a:lnTo>
                    <a:lnTo>
                      <a:pt x="117190" y="117010"/>
                    </a:lnTo>
                    <a:lnTo>
                      <a:pt x="140758" y="164607"/>
                    </a:lnTo>
                    <a:lnTo>
                      <a:pt x="161034" y="186534"/>
                    </a:lnTo>
                    <a:lnTo>
                      <a:pt x="181762" y="20186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>
              <a:off x="4168429" y="3221401"/>
              <a:ext cx="1516105" cy="441135"/>
              <a:chOff x="4168429" y="3221401"/>
              <a:chExt cx="1516105" cy="441135"/>
            </a:xfrm>
          </p:grpSpPr>
          <p:sp>
            <p:nvSpPr>
              <p:cNvPr id="102" name="Freeform 101"/>
              <p:cNvSpPr/>
              <p:nvPr/>
            </p:nvSpPr>
            <p:spPr>
              <a:xfrm>
                <a:off x="4168429" y="3388794"/>
                <a:ext cx="5264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0530">
                    <a:moveTo>
                      <a:pt x="52643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4305300" y="3221401"/>
                <a:ext cx="189514" cy="40954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409549">
                    <a:moveTo>
                      <a:pt x="0" y="409548"/>
                    </a:moveTo>
                    <a:lnTo>
                      <a:pt x="25194" y="354503"/>
                    </a:lnTo>
                    <a:lnTo>
                      <a:pt x="41544" y="303096"/>
                    </a:lnTo>
                    <a:lnTo>
                      <a:pt x="49353" y="255564"/>
                    </a:lnTo>
                    <a:lnTo>
                      <a:pt x="54690" y="221788"/>
                    </a:lnTo>
                    <a:lnTo>
                      <a:pt x="80473" y="168562"/>
                    </a:lnTo>
                    <a:lnTo>
                      <a:pt x="93643" y="115097"/>
                    </a:lnTo>
                    <a:lnTo>
                      <a:pt x="104955" y="65330"/>
                    </a:lnTo>
                    <a:lnTo>
                      <a:pt x="119258" y="6592"/>
                    </a:lnTo>
                    <a:lnTo>
                      <a:pt x="122789" y="531"/>
                    </a:lnTo>
                    <a:lnTo>
                      <a:pt x="126313" y="0"/>
                    </a:lnTo>
                    <a:lnTo>
                      <a:pt x="129832" y="3155"/>
                    </a:lnTo>
                    <a:lnTo>
                      <a:pt x="140374" y="24363"/>
                    </a:lnTo>
                    <a:lnTo>
                      <a:pt x="147181" y="77442"/>
                    </a:lnTo>
                    <a:lnTo>
                      <a:pt x="153053" y="116565"/>
                    </a:lnTo>
                    <a:lnTo>
                      <a:pt x="150764" y="167540"/>
                    </a:lnTo>
                    <a:lnTo>
                      <a:pt x="159285" y="224224"/>
                    </a:lnTo>
                    <a:lnTo>
                      <a:pt x="172233" y="279874"/>
                    </a:lnTo>
                    <a:lnTo>
                      <a:pt x="189513" y="32532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4368471" y="3473022"/>
                <a:ext cx="84229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31586">
                    <a:moveTo>
                      <a:pt x="84228" y="0"/>
                    </a:moveTo>
                    <a:lnTo>
                      <a:pt x="23355" y="21331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4548828" y="3262452"/>
                <a:ext cx="9157" cy="305328"/>
              </a:xfrm>
              <a:custGeom>
                <a:avLst/>
                <a:gdLst/>
                <a:ahLst/>
                <a:cxnLst/>
                <a:rect l="0" t="0" r="0" b="0"/>
                <a:pathLst>
                  <a:path w="9157" h="305328">
                    <a:moveTo>
                      <a:pt x="9156" y="0"/>
                    </a:moveTo>
                    <a:lnTo>
                      <a:pt x="3090" y="32452"/>
                    </a:lnTo>
                    <a:lnTo>
                      <a:pt x="7611" y="83229"/>
                    </a:lnTo>
                    <a:lnTo>
                      <a:pt x="3261" y="143042"/>
                    </a:lnTo>
                    <a:lnTo>
                      <a:pt x="0" y="194461"/>
                    </a:lnTo>
                    <a:lnTo>
                      <a:pt x="6134" y="256737"/>
                    </a:lnTo>
                    <a:lnTo>
                      <a:pt x="9156" y="3053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4622206" y="3410073"/>
                <a:ext cx="146348" cy="175452"/>
              </a:xfrm>
              <a:custGeom>
                <a:avLst/>
                <a:gdLst/>
                <a:ahLst/>
                <a:cxnLst/>
                <a:rect l="0" t="0" r="0" b="0"/>
                <a:pathLst>
                  <a:path w="146348" h="175452">
                    <a:moveTo>
                      <a:pt x="62120" y="115591"/>
                    </a:moveTo>
                    <a:lnTo>
                      <a:pt x="76774" y="71629"/>
                    </a:lnTo>
                    <a:lnTo>
                      <a:pt x="75690" y="35755"/>
                    </a:lnTo>
                    <a:lnTo>
                      <a:pt x="67761" y="15378"/>
                    </a:lnTo>
                    <a:lnTo>
                      <a:pt x="62371" y="6668"/>
                    </a:lnTo>
                    <a:lnTo>
                      <a:pt x="55268" y="2032"/>
                    </a:lnTo>
                    <a:lnTo>
                      <a:pt x="38018" y="0"/>
                    </a:lnTo>
                    <a:lnTo>
                      <a:pt x="30844" y="3435"/>
                    </a:lnTo>
                    <a:lnTo>
                      <a:pt x="19753" y="16611"/>
                    </a:lnTo>
                    <a:lnTo>
                      <a:pt x="6933" y="43760"/>
                    </a:lnTo>
                    <a:lnTo>
                      <a:pt x="0" y="106233"/>
                    </a:lnTo>
                    <a:lnTo>
                      <a:pt x="4746" y="161446"/>
                    </a:lnTo>
                    <a:lnTo>
                      <a:pt x="9832" y="169558"/>
                    </a:lnTo>
                    <a:lnTo>
                      <a:pt x="16733" y="173796"/>
                    </a:lnTo>
                    <a:lnTo>
                      <a:pt x="24843" y="175451"/>
                    </a:lnTo>
                    <a:lnTo>
                      <a:pt x="31419" y="173046"/>
                    </a:lnTo>
                    <a:lnTo>
                      <a:pt x="41846" y="161014"/>
                    </a:lnTo>
                    <a:lnTo>
                      <a:pt x="54293" y="128920"/>
                    </a:lnTo>
                    <a:lnTo>
                      <a:pt x="60574" y="85512"/>
                    </a:lnTo>
                    <a:lnTo>
                      <a:pt x="72729" y="134012"/>
                    </a:lnTo>
                    <a:lnTo>
                      <a:pt x="87892" y="151465"/>
                    </a:lnTo>
                    <a:lnTo>
                      <a:pt x="96849" y="155884"/>
                    </a:lnTo>
                    <a:lnTo>
                      <a:pt x="146347" y="15770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4821196" y="3230867"/>
                <a:ext cx="165725" cy="360896"/>
              </a:xfrm>
              <a:custGeom>
                <a:avLst/>
                <a:gdLst/>
                <a:ahLst/>
                <a:cxnLst/>
                <a:rect l="0" t="0" r="0" b="0"/>
                <a:pathLst>
                  <a:path w="165725" h="360896">
                    <a:moveTo>
                      <a:pt x="0" y="0"/>
                    </a:moveTo>
                    <a:lnTo>
                      <a:pt x="8334" y="57264"/>
                    </a:lnTo>
                    <a:lnTo>
                      <a:pt x="12998" y="106654"/>
                    </a:lnTo>
                    <a:lnTo>
                      <a:pt x="15549" y="152094"/>
                    </a:lnTo>
                    <a:lnTo>
                      <a:pt x="13930" y="176392"/>
                    </a:lnTo>
                    <a:lnTo>
                      <a:pt x="19303" y="226825"/>
                    </a:lnTo>
                    <a:lnTo>
                      <a:pt x="20711" y="286830"/>
                    </a:lnTo>
                    <a:lnTo>
                      <a:pt x="20989" y="334385"/>
                    </a:lnTo>
                    <a:lnTo>
                      <a:pt x="24163" y="311543"/>
                    </a:lnTo>
                    <a:lnTo>
                      <a:pt x="40184" y="263814"/>
                    </a:lnTo>
                    <a:lnTo>
                      <a:pt x="70860" y="225149"/>
                    </a:lnTo>
                    <a:lnTo>
                      <a:pt x="78826" y="221459"/>
                    </a:lnTo>
                    <a:lnTo>
                      <a:pt x="97035" y="220478"/>
                    </a:lnTo>
                    <a:lnTo>
                      <a:pt x="113707" y="227062"/>
                    </a:lnTo>
                    <a:lnTo>
                      <a:pt x="143473" y="250352"/>
                    </a:lnTo>
                    <a:lnTo>
                      <a:pt x="159234" y="276169"/>
                    </a:lnTo>
                    <a:lnTo>
                      <a:pt x="165724" y="311635"/>
                    </a:lnTo>
                    <a:lnTo>
                      <a:pt x="161002" y="331917"/>
                    </a:lnTo>
                    <a:lnTo>
                      <a:pt x="156468" y="340601"/>
                    </a:lnTo>
                    <a:lnTo>
                      <a:pt x="142071" y="353369"/>
                    </a:lnTo>
                    <a:lnTo>
                      <a:pt x="133319" y="358412"/>
                    </a:lnTo>
                    <a:lnTo>
                      <a:pt x="107996" y="360895"/>
                    </a:lnTo>
                    <a:lnTo>
                      <a:pt x="49669" y="352958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5035730" y="3441482"/>
                <a:ext cx="185550" cy="157804"/>
              </a:xfrm>
              <a:custGeom>
                <a:avLst/>
                <a:gdLst/>
                <a:ahLst/>
                <a:cxnLst/>
                <a:rect l="0" t="0" r="0" b="0"/>
                <a:pathLst>
                  <a:path w="185550" h="157804">
                    <a:moveTo>
                      <a:pt x="101321" y="126297"/>
                    </a:moveTo>
                    <a:lnTo>
                      <a:pt x="106910" y="109529"/>
                    </a:lnTo>
                    <a:lnTo>
                      <a:pt x="102468" y="57950"/>
                    </a:lnTo>
                    <a:lnTo>
                      <a:pt x="92432" y="23768"/>
                    </a:lnTo>
                    <a:lnTo>
                      <a:pt x="81383" y="6249"/>
                    </a:lnTo>
                    <a:lnTo>
                      <a:pt x="72821" y="1811"/>
                    </a:lnTo>
                    <a:lnTo>
                      <a:pt x="50830" y="0"/>
                    </a:lnTo>
                    <a:lnTo>
                      <a:pt x="41924" y="3494"/>
                    </a:lnTo>
                    <a:lnTo>
                      <a:pt x="28909" y="16736"/>
                    </a:lnTo>
                    <a:lnTo>
                      <a:pt x="9416" y="43921"/>
                    </a:lnTo>
                    <a:lnTo>
                      <a:pt x="0" y="85381"/>
                    </a:lnTo>
                    <a:lnTo>
                      <a:pt x="2800" y="123532"/>
                    </a:lnTo>
                    <a:lnTo>
                      <a:pt x="11130" y="143006"/>
                    </a:lnTo>
                    <a:lnTo>
                      <a:pt x="16627" y="151474"/>
                    </a:lnTo>
                    <a:lnTo>
                      <a:pt x="23802" y="155950"/>
                    </a:lnTo>
                    <a:lnTo>
                      <a:pt x="41132" y="157803"/>
                    </a:lnTo>
                    <a:lnTo>
                      <a:pt x="49497" y="154320"/>
                    </a:lnTo>
                    <a:lnTo>
                      <a:pt x="65029" y="141091"/>
                    </a:lnTo>
                    <a:lnTo>
                      <a:pt x="81339" y="113912"/>
                    </a:lnTo>
                    <a:lnTo>
                      <a:pt x="93581" y="83633"/>
                    </a:lnTo>
                    <a:lnTo>
                      <a:pt x="96161" y="81476"/>
                    </a:lnTo>
                    <a:lnTo>
                      <a:pt x="97881" y="84719"/>
                    </a:lnTo>
                    <a:lnTo>
                      <a:pt x="99028" y="91559"/>
                    </a:lnTo>
                    <a:lnTo>
                      <a:pt x="106541" y="105398"/>
                    </a:lnTo>
                    <a:lnTo>
                      <a:pt x="130428" y="133347"/>
                    </a:lnTo>
                    <a:lnTo>
                      <a:pt x="138273" y="136846"/>
                    </a:lnTo>
                    <a:lnTo>
                      <a:pt x="156349" y="137614"/>
                    </a:lnTo>
                    <a:lnTo>
                      <a:pt x="163742" y="133842"/>
                    </a:lnTo>
                    <a:lnTo>
                      <a:pt x="175077" y="120292"/>
                    </a:lnTo>
                    <a:lnTo>
                      <a:pt x="185549" y="947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5225741" y="3450104"/>
                <a:ext cx="210559" cy="149261"/>
              </a:xfrm>
              <a:custGeom>
                <a:avLst/>
                <a:gdLst/>
                <a:ahLst/>
                <a:cxnLst/>
                <a:rect l="0" t="0" r="0" b="0"/>
                <a:pathLst>
                  <a:path w="210559" h="149261">
                    <a:moveTo>
                      <a:pt x="6066" y="33446"/>
                    </a:moveTo>
                    <a:lnTo>
                      <a:pt x="0" y="65898"/>
                    </a:lnTo>
                    <a:lnTo>
                      <a:pt x="5380" y="126156"/>
                    </a:lnTo>
                    <a:lnTo>
                      <a:pt x="7176" y="67529"/>
                    </a:lnTo>
                    <a:lnTo>
                      <a:pt x="15624" y="35356"/>
                    </a:lnTo>
                    <a:lnTo>
                      <a:pt x="26302" y="18307"/>
                    </a:lnTo>
                    <a:lnTo>
                      <a:pt x="33595" y="15165"/>
                    </a:lnTo>
                    <a:lnTo>
                      <a:pt x="41966" y="15410"/>
                    </a:lnTo>
                    <a:lnTo>
                      <a:pt x="51057" y="17912"/>
                    </a:lnTo>
                    <a:lnTo>
                      <a:pt x="58287" y="23090"/>
                    </a:lnTo>
                    <a:lnTo>
                      <a:pt x="69440" y="38202"/>
                    </a:lnTo>
                    <a:lnTo>
                      <a:pt x="76707" y="72030"/>
                    </a:lnTo>
                    <a:lnTo>
                      <a:pt x="78896" y="75547"/>
                    </a:lnTo>
                    <a:lnTo>
                      <a:pt x="81526" y="73211"/>
                    </a:lnTo>
                    <a:lnTo>
                      <a:pt x="110024" y="17225"/>
                    </a:lnTo>
                    <a:lnTo>
                      <a:pt x="135135" y="824"/>
                    </a:lnTo>
                    <a:lnTo>
                      <a:pt x="144754" y="0"/>
                    </a:lnTo>
                    <a:lnTo>
                      <a:pt x="164802" y="5323"/>
                    </a:lnTo>
                    <a:lnTo>
                      <a:pt x="179171" y="18607"/>
                    </a:lnTo>
                    <a:lnTo>
                      <a:pt x="205592" y="76106"/>
                    </a:lnTo>
                    <a:lnTo>
                      <a:pt x="210558" y="96860"/>
                    </a:lnTo>
                    <a:lnTo>
                      <a:pt x="206108" y="14926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5497872" y="3441353"/>
                <a:ext cx="186662" cy="221183"/>
              </a:xfrm>
              <a:custGeom>
                <a:avLst/>
                <a:gdLst/>
                <a:ahLst/>
                <a:cxnLst/>
                <a:rect l="0" t="0" r="0" b="0"/>
                <a:pathLst>
                  <a:path w="186662" h="221183">
                    <a:moveTo>
                      <a:pt x="102433" y="115897"/>
                    </a:moveTo>
                    <a:lnTo>
                      <a:pt x="110766" y="78418"/>
                    </a:lnTo>
                    <a:lnTo>
                      <a:pt x="109646" y="54786"/>
                    </a:lnTo>
                    <a:lnTo>
                      <a:pt x="101349" y="32584"/>
                    </a:lnTo>
                    <a:lnTo>
                      <a:pt x="77935" y="5944"/>
                    </a:lnTo>
                    <a:lnTo>
                      <a:pt x="68554" y="1651"/>
                    </a:lnTo>
                    <a:lnTo>
                      <a:pt x="48771" y="0"/>
                    </a:lnTo>
                    <a:lnTo>
                      <a:pt x="39752" y="3537"/>
                    </a:lnTo>
                    <a:lnTo>
                      <a:pt x="23492" y="16826"/>
                    </a:lnTo>
                    <a:lnTo>
                      <a:pt x="6773" y="49628"/>
                    </a:lnTo>
                    <a:lnTo>
                      <a:pt x="0" y="88982"/>
                    </a:lnTo>
                    <a:lnTo>
                      <a:pt x="3582" y="130279"/>
                    </a:lnTo>
                    <a:lnTo>
                      <a:pt x="9626" y="139523"/>
                    </a:lnTo>
                    <a:lnTo>
                      <a:pt x="18335" y="145686"/>
                    </a:lnTo>
                    <a:lnTo>
                      <a:pt x="28820" y="149794"/>
                    </a:lnTo>
                    <a:lnTo>
                      <a:pt x="38150" y="149023"/>
                    </a:lnTo>
                    <a:lnTo>
                      <a:pt x="54755" y="138809"/>
                    </a:lnTo>
                    <a:lnTo>
                      <a:pt x="66815" y="122570"/>
                    </a:lnTo>
                    <a:lnTo>
                      <a:pt x="93930" y="72105"/>
                    </a:lnTo>
                    <a:lnTo>
                      <a:pt x="99913" y="44170"/>
                    </a:lnTo>
                    <a:lnTo>
                      <a:pt x="111787" y="104034"/>
                    </a:lnTo>
                    <a:lnTo>
                      <a:pt x="141807" y="166746"/>
                    </a:lnTo>
                    <a:lnTo>
                      <a:pt x="186661" y="22118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2" name="Freeform 111"/>
            <p:cNvSpPr/>
            <p:nvPr/>
          </p:nvSpPr>
          <p:spPr>
            <a:xfrm>
              <a:off x="4094730" y="407314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088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8" name="Group 127"/>
            <p:cNvGrpSpPr/>
            <p:nvPr/>
          </p:nvGrpSpPr>
          <p:grpSpPr>
            <a:xfrm>
              <a:off x="4259283" y="3915219"/>
              <a:ext cx="2499158" cy="463255"/>
              <a:chOff x="4259283" y="3915219"/>
              <a:chExt cx="2499158" cy="463255"/>
            </a:xfrm>
          </p:grpSpPr>
          <p:sp>
            <p:nvSpPr>
              <p:cNvPr id="113" name="Freeform 112"/>
              <p:cNvSpPr/>
              <p:nvPr/>
            </p:nvSpPr>
            <p:spPr>
              <a:xfrm>
                <a:off x="4259283" y="3957333"/>
                <a:ext cx="288173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288173" h="421141">
                    <a:moveTo>
                      <a:pt x="14431" y="421140"/>
                    </a:moveTo>
                    <a:lnTo>
                      <a:pt x="14431" y="366995"/>
                    </a:lnTo>
                    <a:lnTo>
                      <a:pt x="20020" y="306459"/>
                    </a:lnTo>
                    <a:lnTo>
                      <a:pt x="17907" y="249900"/>
                    </a:lnTo>
                    <a:lnTo>
                      <a:pt x="15461" y="188688"/>
                    </a:lnTo>
                    <a:lnTo>
                      <a:pt x="14736" y="126097"/>
                    </a:lnTo>
                    <a:lnTo>
                      <a:pt x="8933" y="68688"/>
                    </a:lnTo>
                    <a:lnTo>
                      <a:pt x="0" y="13481"/>
                    </a:lnTo>
                    <a:lnTo>
                      <a:pt x="2471" y="12497"/>
                    </a:lnTo>
                    <a:lnTo>
                      <a:pt x="6458" y="15350"/>
                    </a:lnTo>
                    <a:lnTo>
                      <a:pt x="36287" y="69236"/>
                    </a:lnTo>
                    <a:lnTo>
                      <a:pt x="58133" y="123381"/>
                    </a:lnTo>
                    <a:lnTo>
                      <a:pt x="85682" y="178594"/>
                    </a:lnTo>
                    <a:lnTo>
                      <a:pt x="106526" y="231576"/>
                    </a:lnTo>
                    <a:lnTo>
                      <a:pt x="137430" y="294793"/>
                    </a:lnTo>
                    <a:lnTo>
                      <a:pt x="169333" y="353029"/>
                    </a:lnTo>
                    <a:lnTo>
                      <a:pt x="195639" y="382501"/>
                    </a:lnTo>
                    <a:lnTo>
                      <a:pt x="205426" y="387192"/>
                    </a:lnTo>
                    <a:lnTo>
                      <a:pt x="225660" y="389284"/>
                    </a:lnTo>
                    <a:lnTo>
                      <a:pt x="233629" y="384695"/>
                    </a:lnTo>
                    <a:lnTo>
                      <a:pt x="245604" y="367117"/>
                    </a:lnTo>
                    <a:lnTo>
                      <a:pt x="262823" y="316535"/>
                    </a:lnTo>
                    <a:lnTo>
                      <a:pt x="272732" y="268353"/>
                    </a:lnTo>
                    <a:lnTo>
                      <a:pt x="277358" y="217032"/>
                    </a:lnTo>
                    <a:lnTo>
                      <a:pt x="284448" y="163611"/>
                    </a:lnTo>
                    <a:lnTo>
                      <a:pt x="287069" y="105019"/>
                    </a:lnTo>
                    <a:lnTo>
                      <a:pt x="287846" y="52434"/>
                    </a:lnTo>
                    <a:lnTo>
                      <a:pt x="28817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4564506" y="4225485"/>
                <a:ext cx="152448" cy="149990"/>
              </a:xfrm>
              <a:custGeom>
                <a:avLst/>
                <a:gdLst/>
                <a:ahLst/>
                <a:cxnLst/>
                <a:rect l="0" t="0" r="0" b="0"/>
                <a:pathLst>
                  <a:path w="152448" h="149990">
                    <a:moveTo>
                      <a:pt x="67177" y="5589"/>
                    </a:moveTo>
                    <a:lnTo>
                      <a:pt x="50409" y="0"/>
                    </a:lnTo>
                    <a:lnTo>
                      <a:pt x="43130" y="693"/>
                    </a:lnTo>
                    <a:lnTo>
                      <a:pt x="28804" y="7702"/>
                    </a:lnTo>
                    <a:lnTo>
                      <a:pt x="17757" y="21736"/>
                    </a:lnTo>
                    <a:lnTo>
                      <a:pt x="1133" y="59341"/>
                    </a:lnTo>
                    <a:lnTo>
                      <a:pt x="0" y="82901"/>
                    </a:lnTo>
                    <a:lnTo>
                      <a:pt x="4565" y="106630"/>
                    </a:lnTo>
                    <a:lnTo>
                      <a:pt x="14393" y="124975"/>
                    </a:lnTo>
                    <a:lnTo>
                      <a:pt x="29680" y="137808"/>
                    </a:lnTo>
                    <a:lnTo>
                      <a:pt x="49342" y="146241"/>
                    </a:lnTo>
                    <a:lnTo>
                      <a:pt x="73678" y="149989"/>
                    </a:lnTo>
                    <a:lnTo>
                      <a:pt x="93853" y="145416"/>
                    </a:lnTo>
                    <a:lnTo>
                      <a:pt x="125869" y="123416"/>
                    </a:lnTo>
                    <a:lnTo>
                      <a:pt x="147608" y="92233"/>
                    </a:lnTo>
                    <a:lnTo>
                      <a:pt x="152447" y="69834"/>
                    </a:lnTo>
                    <a:lnTo>
                      <a:pt x="146022" y="26858"/>
                    </a:lnTo>
                    <a:lnTo>
                      <a:pt x="141967" y="19768"/>
                    </a:lnTo>
                    <a:lnTo>
                      <a:pt x="136924" y="15042"/>
                    </a:lnTo>
                    <a:lnTo>
                      <a:pt x="119820" y="558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4770756" y="4210017"/>
                <a:ext cx="92555" cy="135181"/>
              </a:xfrm>
              <a:custGeom>
                <a:avLst/>
                <a:gdLst/>
                <a:ahLst/>
                <a:cxnLst/>
                <a:rect l="0" t="0" r="0" b="0"/>
                <a:pathLst>
                  <a:path w="92555" h="135181">
                    <a:moveTo>
                      <a:pt x="18855" y="115813"/>
                    </a:moveTo>
                    <a:lnTo>
                      <a:pt x="24444" y="132581"/>
                    </a:lnTo>
                    <a:lnTo>
                      <a:pt x="23751" y="135180"/>
                    </a:lnTo>
                    <a:lnTo>
                      <a:pt x="20949" y="134574"/>
                    </a:lnTo>
                    <a:lnTo>
                      <a:pt x="16741" y="131830"/>
                    </a:lnTo>
                    <a:lnTo>
                      <a:pt x="5230" y="111200"/>
                    </a:lnTo>
                    <a:lnTo>
                      <a:pt x="0" y="77272"/>
                    </a:lnTo>
                    <a:lnTo>
                      <a:pt x="4039" y="43173"/>
                    </a:lnTo>
                    <a:lnTo>
                      <a:pt x="8978" y="34631"/>
                    </a:lnTo>
                    <a:lnTo>
                      <a:pt x="23824" y="22020"/>
                    </a:lnTo>
                    <a:lnTo>
                      <a:pt x="60780" y="5562"/>
                    </a:lnTo>
                    <a:lnTo>
                      <a:pt x="9255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4982416" y="4009975"/>
                <a:ext cx="17765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7765" h="336913">
                    <a:moveTo>
                      <a:pt x="7236" y="0"/>
                    </a:moveTo>
                    <a:lnTo>
                      <a:pt x="0" y="27556"/>
                    </a:lnTo>
                    <a:lnTo>
                      <a:pt x="478" y="90018"/>
                    </a:lnTo>
                    <a:lnTo>
                      <a:pt x="5234" y="149115"/>
                    </a:lnTo>
                    <a:lnTo>
                      <a:pt x="6643" y="207959"/>
                    </a:lnTo>
                    <a:lnTo>
                      <a:pt x="10180" y="259319"/>
                    </a:lnTo>
                    <a:lnTo>
                      <a:pt x="15517" y="301054"/>
                    </a:lnTo>
                    <a:lnTo>
                      <a:pt x="17764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4905424" y="4125789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12241" y="16788"/>
                    </a:lnTo>
                    <a:lnTo>
                      <a:pt x="53670" y="20214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5126523" y="3936276"/>
                <a:ext cx="136871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347441">
                    <a:moveTo>
                      <a:pt x="0" y="0"/>
                    </a:moveTo>
                    <a:lnTo>
                      <a:pt x="0" y="58616"/>
                    </a:lnTo>
                    <a:lnTo>
                      <a:pt x="1170" y="121196"/>
                    </a:lnTo>
                    <a:lnTo>
                      <a:pt x="7235" y="172520"/>
                    </a:lnTo>
                    <a:lnTo>
                      <a:pt x="10722" y="223602"/>
                    </a:lnTo>
                    <a:lnTo>
                      <a:pt x="18668" y="283378"/>
                    </a:lnTo>
                    <a:lnTo>
                      <a:pt x="18825" y="303760"/>
                    </a:lnTo>
                    <a:lnTo>
                      <a:pt x="17229" y="304282"/>
                    </a:lnTo>
                    <a:lnTo>
                      <a:pt x="14996" y="301121"/>
                    </a:lnTo>
                    <a:lnTo>
                      <a:pt x="15633" y="288249"/>
                    </a:lnTo>
                    <a:lnTo>
                      <a:pt x="29918" y="235227"/>
                    </a:lnTo>
                    <a:lnTo>
                      <a:pt x="40983" y="217239"/>
                    </a:lnTo>
                    <a:lnTo>
                      <a:pt x="48378" y="212676"/>
                    </a:lnTo>
                    <a:lnTo>
                      <a:pt x="65955" y="210726"/>
                    </a:lnTo>
                    <a:lnTo>
                      <a:pt x="74385" y="214183"/>
                    </a:lnTo>
                    <a:lnTo>
                      <a:pt x="97429" y="235817"/>
                    </a:lnTo>
                    <a:lnTo>
                      <a:pt x="123056" y="274568"/>
                    </a:lnTo>
                    <a:lnTo>
                      <a:pt x="130731" y="296335"/>
                    </a:lnTo>
                    <a:lnTo>
                      <a:pt x="136870" y="3474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5435920" y="3982617"/>
                <a:ext cx="164386" cy="318664"/>
              </a:xfrm>
              <a:custGeom>
                <a:avLst/>
                <a:gdLst/>
                <a:ahLst/>
                <a:cxnLst/>
                <a:rect l="0" t="0" r="0" b="0"/>
                <a:pathLst>
                  <a:path w="164386" h="318664">
                    <a:moveTo>
                      <a:pt x="143328" y="48415"/>
                    </a:moveTo>
                    <a:lnTo>
                      <a:pt x="133752" y="24369"/>
                    </a:lnTo>
                    <a:lnTo>
                      <a:pt x="123084" y="10042"/>
                    </a:lnTo>
                    <a:lnTo>
                      <a:pt x="104305" y="2114"/>
                    </a:lnTo>
                    <a:lnTo>
                      <a:pt x="92746" y="0"/>
                    </a:lnTo>
                    <a:lnTo>
                      <a:pt x="82700" y="931"/>
                    </a:lnTo>
                    <a:lnTo>
                      <a:pt x="65300" y="8204"/>
                    </a:lnTo>
                    <a:lnTo>
                      <a:pt x="42349" y="31041"/>
                    </a:lnTo>
                    <a:lnTo>
                      <a:pt x="18015" y="80486"/>
                    </a:lnTo>
                    <a:lnTo>
                      <a:pt x="744" y="141113"/>
                    </a:lnTo>
                    <a:lnTo>
                      <a:pt x="0" y="196101"/>
                    </a:lnTo>
                    <a:lnTo>
                      <a:pt x="10771" y="252023"/>
                    </a:lnTo>
                    <a:lnTo>
                      <a:pt x="20734" y="288508"/>
                    </a:lnTo>
                    <a:lnTo>
                      <a:pt x="26503" y="297384"/>
                    </a:lnTo>
                    <a:lnTo>
                      <a:pt x="42273" y="310367"/>
                    </a:lnTo>
                    <a:lnTo>
                      <a:pt x="64099" y="316917"/>
                    </a:lnTo>
                    <a:lnTo>
                      <a:pt x="76471" y="318663"/>
                    </a:lnTo>
                    <a:lnTo>
                      <a:pt x="99576" y="314365"/>
                    </a:lnTo>
                    <a:lnTo>
                      <a:pt x="129194" y="298791"/>
                    </a:lnTo>
                    <a:lnTo>
                      <a:pt x="149669" y="285598"/>
                    </a:lnTo>
                    <a:lnTo>
                      <a:pt x="164385" y="2800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5591075" y="4151893"/>
                <a:ext cx="188215" cy="154238"/>
              </a:xfrm>
              <a:custGeom>
                <a:avLst/>
                <a:gdLst/>
                <a:ahLst/>
                <a:cxnLst/>
                <a:rect l="0" t="0" r="0" b="0"/>
                <a:pathLst>
                  <a:path w="188215" h="154238">
                    <a:moveTo>
                      <a:pt x="93458" y="89709"/>
                    </a:moveTo>
                    <a:lnTo>
                      <a:pt x="101791" y="52231"/>
                    </a:lnTo>
                    <a:lnTo>
                      <a:pt x="102523" y="40158"/>
                    </a:lnTo>
                    <a:lnTo>
                      <a:pt x="97097" y="20503"/>
                    </a:lnTo>
                    <a:lnTo>
                      <a:pt x="92374" y="11986"/>
                    </a:lnTo>
                    <a:lnTo>
                      <a:pt x="84547" y="6309"/>
                    </a:lnTo>
                    <a:lnTo>
                      <a:pt x="63371" y="0"/>
                    </a:lnTo>
                    <a:lnTo>
                      <a:pt x="53513" y="657"/>
                    </a:lnTo>
                    <a:lnTo>
                      <a:pt x="36320" y="7627"/>
                    </a:lnTo>
                    <a:lnTo>
                      <a:pt x="13487" y="30293"/>
                    </a:lnTo>
                    <a:lnTo>
                      <a:pt x="5273" y="52384"/>
                    </a:lnTo>
                    <a:lnTo>
                      <a:pt x="0" y="104693"/>
                    </a:lnTo>
                    <a:lnTo>
                      <a:pt x="5518" y="126005"/>
                    </a:lnTo>
                    <a:lnTo>
                      <a:pt x="10264" y="134963"/>
                    </a:lnTo>
                    <a:lnTo>
                      <a:pt x="24898" y="148037"/>
                    </a:lnTo>
                    <a:lnTo>
                      <a:pt x="33713" y="153161"/>
                    </a:lnTo>
                    <a:lnTo>
                      <a:pt x="41930" y="154237"/>
                    </a:lnTo>
                    <a:lnTo>
                      <a:pt x="57298" y="149194"/>
                    </a:lnTo>
                    <a:lnTo>
                      <a:pt x="79104" y="127611"/>
                    </a:lnTo>
                    <a:lnTo>
                      <a:pt x="87079" y="105775"/>
                    </a:lnTo>
                    <a:lnTo>
                      <a:pt x="89205" y="93400"/>
                    </a:lnTo>
                    <a:lnTo>
                      <a:pt x="92962" y="88660"/>
                    </a:lnTo>
                    <a:lnTo>
                      <a:pt x="97807" y="89010"/>
                    </a:lnTo>
                    <a:lnTo>
                      <a:pt x="122393" y="109198"/>
                    </a:lnTo>
                    <a:lnTo>
                      <a:pt x="130295" y="112061"/>
                    </a:lnTo>
                    <a:lnTo>
                      <a:pt x="148435" y="112121"/>
                    </a:lnTo>
                    <a:lnTo>
                      <a:pt x="165075" y="105129"/>
                    </a:lnTo>
                    <a:lnTo>
                      <a:pt x="177931" y="95393"/>
                    </a:lnTo>
                    <a:lnTo>
                      <a:pt x="188214" y="7918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5800346" y="4122952"/>
                <a:ext cx="105286" cy="164094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4094">
                    <a:moveTo>
                      <a:pt x="0" y="44951"/>
                    </a:moveTo>
                    <a:lnTo>
                      <a:pt x="17959" y="106061"/>
                    </a:lnTo>
                    <a:lnTo>
                      <a:pt x="36302" y="164093"/>
                    </a:lnTo>
                    <a:lnTo>
                      <a:pt x="24918" y="118292"/>
                    </a:lnTo>
                    <a:lnTo>
                      <a:pt x="21820" y="65244"/>
                    </a:lnTo>
                    <a:lnTo>
                      <a:pt x="23736" y="39932"/>
                    </a:lnTo>
                    <a:lnTo>
                      <a:pt x="32386" y="20883"/>
                    </a:lnTo>
                    <a:lnTo>
                      <a:pt x="47149" y="7738"/>
                    </a:lnTo>
                    <a:lnTo>
                      <a:pt x="56000" y="2595"/>
                    </a:lnTo>
                    <a:lnTo>
                      <a:pt x="75192" y="0"/>
                    </a:lnTo>
                    <a:lnTo>
                      <a:pt x="105285" y="283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5933261" y="4167903"/>
                <a:ext cx="128993" cy="164122"/>
              </a:xfrm>
              <a:custGeom>
                <a:avLst/>
                <a:gdLst/>
                <a:ahLst/>
                <a:cxnLst/>
                <a:rect l="0" t="0" r="0" b="0"/>
                <a:pathLst>
                  <a:path w="128993" h="164122">
                    <a:moveTo>
                      <a:pt x="98712" y="10528"/>
                    </a:moveTo>
                    <a:lnTo>
                      <a:pt x="81944" y="4939"/>
                    </a:lnTo>
                    <a:lnTo>
                      <a:pt x="64354" y="5315"/>
                    </a:lnTo>
                    <a:lnTo>
                      <a:pt x="46007" y="10551"/>
                    </a:lnTo>
                    <a:lnTo>
                      <a:pt x="30054" y="20676"/>
                    </a:lnTo>
                    <a:lnTo>
                      <a:pt x="18285" y="36096"/>
                    </a:lnTo>
                    <a:lnTo>
                      <a:pt x="1197" y="74590"/>
                    </a:lnTo>
                    <a:lnTo>
                      <a:pt x="0" y="95153"/>
                    </a:lnTo>
                    <a:lnTo>
                      <a:pt x="4538" y="114820"/>
                    </a:lnTo>
                    <a:lnTo>
                      <a:pt x="26514" y="146509"/>
                    </a:lnTo>
                    <a:lnTo>
                      <a:pt x="33033" y="153825"/>
                    </a:lnTo>
                    <a:lnTo>
                      <a:pt x="52754" y="161953"/>
                    </a:lnTo>
                    <a:lnTo>
                      <a:pt x="64564" y="164121"/>
                    </a:lnTo>
                    <a:lnTo>
                      <a:pt x="83925" y="160290"/>
                    </a:lnTo>
                    <a:lnTo>
                      <a:pt x="107979" y="144979"/>
                    </a:lnTo>
                    <a:lnTo>
                      <a:pt x="115419" y="138767"/>
                    </a:lnTo>
                    <a:lnTo>
                      <a:pt x="123685" y="116266"/>
                    </a:lnTo>
                    <a:lnTo>
                      <a:pt x="128992" y="59751"/>
                    </a:lnTo>
                    <a:lnTo>
                      <a:pt x="124322" y="23163"/>
                    </a:lnTo>
                    <a:lnTo>
                      <a:pt x="118673" y="10295"/>
                    </a:lnTo>
                    <a:lnTo>
                      <a:pt x="109241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6128925" y="3915219"/>
                <a:ext cx="17282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7282" h="379027">
                    <a:moveTo>
                      <a:pt x="8333" y="0"/>
                    </a:moveTo>
                    <a:lnTo>
                      <a:pt x="0" y="57264"/>
                    </a:lnTo>
                    <a:lnTo>
                      <a:pt x="1574" y="100415"/>
                    </a:lnTo>
                    <a:lnTo>
                      <a:pt x="6998" y="163205"/>
                    </a:lnTo>
                    <a:lnTo>
                      <a:pt x="13527" y="211484"/>
                    </a:lnTo>
                    <a:lnTo>
                      <a:pt x="17281" y="261013"/>
                    </a:lnTo>
                    <a:lnTo>
                      <a:pt x="11314" y="321746"/>
                    </a:lnTo>
                    <a:lnTo>
                      <a:pt x="8333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6244739" y="4188960"/>
                <a:ext cx="18862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8862" h="105286">
                    <a:moveTo>
                      <a:pt x="8333" y="0"/>
                    </a:moveTo>
                    <a:lnTo>
                      <a:pt x="0" y="37478"/>
                    </a:lnTo>
                    <a:lnTo>
                      <a:pt x="1574" y="72326"/>
                    </a:lnTo>
                    <a:lnTo>
                      <a:pt x="6499" y="90636"/>
                    </a:lnTo>
                    <a:lnTo>
                      <a:pt x="18861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6253072" y="4031032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0" y="0"/>
                    </a:moveTo>
                    <a:lnTo>
                      <a:pt x="10528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6363287" y="4138147"/>
                <a:ext cx="142470" cy="179282"/>
              </a:xfrm>
              <a:custGeom>
                <a:avLst/>
                <a:gdLst/>
                <a:ahLst/>
                <a:cxnLst/>
                <a:rect l="0" t="0" r="0" b="0"/>
                <a:pathLst>
                  <a:path w="142470" h="179282">
                    <a:moveTo>
                      <a:pt x="5598" y="82398"/>
                    </a:moveTo>
                    <a:lnTo>
                      <a:pt x="11187" y="144491"/>
                    </a:lnTo>
                    <a:lnTo>
                      <a:pt x="20253" y="176835"/>
                    </a:lnTo>
                    <a:lnTo>
                      <a:pt x="20047" y="179281"/>
                    </a:lnTo>
                    <a:lnTo>
                      <a:pt x="13580" y="169521"/>
                    </a:lnTo>
                    <a:lnTo>
                      <a:pt x="6005" y="111826"/>
                    </a:lnTo>
                    <a:lnTo>
                      <a:pt x="0" y="73180"/>
                    </a:lnTo>
                    <a:lnTo>
                      <a:pt x="5759" y="33784"/>
                    </a:lnTo>
                    <a:lnTo>
                      <a:pt x="15809" y="10489"/>
                    </a:lnTo>
                    <a:lnTo>
                      <a:pt x="22934" y="4043"/>
                    </a:lnTo>
                    <a:lnTo>
                      <a:pt x="31194" y="916"/>
                    </a:lnTo>
                    <a:lnTo>
                      <a:pt x="40209" y="0"/>
                    </a:lnTo>
                    <a:lnTo>
                      <a:pt x="56466" y="5223"/>
                    </a:lnTo>
                    <a:lnTo>
                      <a:pt x="85966" y="27639"/>
                    </a:lnTo>
                    <a:lnTo>
                      <a:pt x="113154" y="63003"/>
                    </a:lnTo>
                    <a:lnTo>
                      <a:pt x="137372" y="123488"/>
                    </a:lnTo>
                    <a:lnTo>
                      <a:pt x="142469" y="1560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6564529" y="4167858"/>
                <a:ext cx="193912" cy="210616"/>
              </a:xfrm>
              <a:custGeom>
                <a:avLst/>
                <a:gdLst/>
                <a:ahLst/>
                <a:cxnLst/>
                <a:rect l="0" t="0" r="0" b="0"/>
                <a:pathLst>
                  <a:path w="193912" h="210616">
                    <a:moveTo>
                      <a:pt x="109682" y="126387"/>
                    </a:moveTo>
                    <a:lnTo>
                      <a:pt x="104093" y="67770"/>
                    </a:lnTo>
                    <a:lnTo>
                      <a:pt x="90554" y="23171"/>
                    </a:lnTo>
                    <a:lnTo>
                      <a:pt x="79344" y="6034"/>
                    </a:lnTo>
                    <a:lnTo>
                      <a:pt x="70740" y="1698"/>
                    </a:lnTo>
                    <a:lnTo>
                      <a:pt x="48701" y="0"/>
                    </a:lnTo>
                    <a:lnTo>
                      <a:pt x="39782" y="3524"/>
                    </a:lnTo>
                    <a:lnTo>
                      <a:pt x="26753" y="16799"/>
                    </a:lnTo>
                    <a:lnTo>
                      <a:pt x="5031" y="75488"/>
                    </a:lnTo>
                    <a:lnTo>
                      <a:pt x="0" y="101425"/>
                    </a:lnTo>
                    <a:lnTo>
                      <a:pt x="6302" y="146673"/>
                    </a:lnTo>
                    <a:lnTo>
                      <a:pt x="18611" y="178801"/>
                    </a:lnTo>
                    <a:lnTo>
                      <a:pt x="24402" y="189405"/>
                    </a:lnTo>
                    <a:lnTo>
                      <a:pt x="31772" y="194136"/>
                    </a:lnTo>
                    <a:lnTo>
                      <a:pt x="40194" y="194949"/>
                    </a:lnTo>
                    <a:lnTo>
                      <a:pt x="57742" y="189614"/>
                    </a:lnTo>
                    <a:lnTo>
                      <a:pt x="73340" y="179444"/>
                    </a:lnTo>
                    <a:lnTo>
                      <a:pt x="95275" y="154976"/>
                    </a:lnTo>
                    <a:lnTo>
                      <a:pt x="119238" y="93483"/>
                    </a:lnTo>
                    <a:lnTo>
                      <a:pt x="123072" y="79884"/>
                    </a:lnTo>
                    <a:lnTo>
                      <a:pt x="126799" y="75498"/>
                    </a:lnTo>
                    <a:lnTo>
                      <a:pt x="130451" y="77253"/>
                    </a:lnTo>
                    <a:lnTo>
                      <a:pt x="141183" y="102080"/>
                    </a:lnTo>
                    <a:lnTo>
                      <a:pt x="167210" y="164780"/>
                    </a:lnTo>
                    <a:lnTo>
                      <a:pt x="193911" y="21061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4" name="Group 143"/>
            <p:cNvGrpSpPr/>
            <p:nvPr/>
          </p:nvGrpSpPr>
          <p:grpSpPr>
            <a:xfrm>
              <a:off x="3884160" y="4865797"/>
              <a:ext cx="2579483" cy="618169"/>
              <a:chOff x="3884160" y="4865797"/>
              <a:chExt cx="2579483" cy="618169"/>
            </a:xfrm>
          </p:grpSpPr>
          <p:sp>
            <p:nvSpPr>
              <p:cNvPr id="129" name="Freeform 128"/>
              <p:cNvSpPr/>
              <p:nvPr/>
            </p:nvSpPr>
            <p:spPr>
              <a:xfrm>
                <a:off x="3884160" y="5041768"/>
                <a:ext cx="1474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058">
                    <a:moveTo>
                      <a:pt x="147399" y="21057"/>
                    </a:moveTo>
                    <a:lnTo>
                      <a:pt x="104707" y="17937"/>
                    </a:lnTo>
                    <a:lnTo>
                      <a:pt x="45331" y="1033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084201" y="4865797"/>
                <a:ext cx="279447" cy="436246"/>
              </a:xfrm>
              <a:custGeom>
                <a:avLst/>
                <a:gdLst/>
                <a:ahLst/>
                <a:cxnLst/>
                <a:rect l="0" t="0" r="0" b="0"/>
                <a:pathLst>
                  <a:path w="279447" h="436246">
                    <a:moveTo>
                      <a:pt x="200042" y="39101"/>
                    </a:moveTo>
                    <a:lnTo>
                      <a:pt x="188863" y="22333"/>
                    </a:lnTo>
                    <a:lnTo>
                      <a:pt x="174016" y="10982"/>
                    </a:lnTo>
                    <a:lnTo>
                      <a:pt x="154549" y="3207"/>
                    </a:lnTo>
                    <a:lnTo>
                      <a:pt x="118452" y="0"/>
                    </a:lnTo>
                    <a:lnTo>
                      <a:pt x="95929" y="3395"/>
                    </a:lnTo>
                    <a:lnTo>
                      <a:pt x="63519" y="23062"/>
                    </a:lnTo>
                    <a:lnTo>
                      <a:pt x="37278" y="45527"/>
                    </a:lnTo>
                    <a:lnTo>
                      <a:pt x="28266" y="66133"/>
                    </a:lnTo>
                    <a:lnTo>
                      <a:pt x="25431" y="89720"/>
                    </a:lnTo>
                    <a:lnTo>
                      <a:pt x="28070" y="111901"/>
                    </a:lnTo>
                    <a:lnTo>
                      <a:pt x="41722" y="144119"/>
                    </a:lnTo>
                    <a:lnTo>
                      <a:pt x="57148" y="159085"/>
                    </a:lnTo>
                    <a:lnTo>
                      <a:pt x="95647" y="178225"/>
                    </a:lnTo>
                    <a:lnTo>
                      <a:pt x="158969" y="199982"/>
                    </a:lnTo>
                    <a:lnTo>
                      <a:pt x="197231" y="222080"/>
                    </a:lnTo>
                    <a:lnTo>
                      <a:pt x="241600" y="260988"/>
                    </a:lnTo>
                    <a:lnTo>
                      <a:pt x="267987" y="303197"/>
                    </a:lnTo>
                    <a:lnTo>
                      <a:pt x="279446" y="347158"/>
                    </a:lnTo>
                    <a:lnTo>
                      <a:pt x="277251" y="384231"/>
                    </a:lnTo>
                    <a:lnTo>
                      <a:pt x="265942" y="403451"/>
                    </a:lnTo>
                    <a:lnTo>
                      <a:pt x="249218" y="418623"/>
                    </a:lnTo>
                    <a:lnTo>
                      <a:pt x="230086" y="429266"/>
                    </a:lnTo>
                    <a:lnTo>
                      <a:pt x="193996" y="436245"/>
                    </a:lnTo>
                    <a:lnTo>
                      <a:pt x="132644" y="429028"/>
                    </a:lnTo>
                    <a:lnTo>
                      <a:pt x="74251" y="406285"/>
                    </a:lnTo>
                    <a:lnTo>
                      <a:pt x="15497" y="374670"/>
                    </a:lnTo>
                    <a:lnTo>
                      <a:pt x="0" y="3654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4403122" y="5125996"/>
                <a:ext cx="131103" cy="250998"/>
              </a:xfrm>
              <a:custGeom>
                <a:avLst/>
                <a:gdLst/>
                <a:ahLst/>
                <a:cxnLst/>
                <a:rect l="0" t="0" r="0" b="0"/>
                <a:pathLst>
                  <a:path w="131103" h="250998">
                    <a:moveTo>
                      <a:pt x="70633" y="42114"/>
                    </a:moveTo>
                    <a:lnTo>
                      <a:pt x="39351" y="51689"/>
                    </a:lnTo>
                    <a:lnTo>
                      <a:pt x="23195" y="62357"/>
                    </a:lnTo>
                    <a:lnTo>
                      <a:pt x="11335" y="78017"/>
                    </a:lnTo>
                    <a:lnTo>
                      <a:pt x="3335" y="97845"/>
                    </a:lnTo>
                    <a:lnTo>
                      <a:pt x="0" y="135316"/>
                    </a:lnTo>
                    <a:lnTo>
                      <a:pt x="11838" y="198219"/>
                    </a:lnTo>
                    <a:lnTo>
                      <a:pt x="27346" y="225498"/>
                    </a:lnTo>
                    <a:lnTo>
                      <a:pt x="46759" y="248398"/>
                    </a:lnTo>
                    <a:lnTo>
                      <a:pt x="54717" y="250997"/>
                    </a:lnTo>
                    <a:lnTo>
                      <a:pt x="72919" y="247645"/>
                    </a:lnTo>
                    <a:lnTo>
                      <a:pt x="89587" y="235237"/>
                    </a:lnTo>
                    <a:lnTo>
                      <a:pt x="103624" y="218023"/>
                    </a:lnTo>
                    <a:lnTo>
                      <a:pt x="126046" y="162462"/>
                    </a:lnTo>
                    <a:lnTo>
                      <a:pt x="131102" y="102238"/>
                    </a:lnTo>
                    <a:lnTo>
                      <a:pt x="123775" y="65388"/>
                    </a:lnTo>
                    <a:lnTo>
                      <a:pt x="100931" y="24615"/>
                    </a:lnTo>
                    <a:lnTo>
                      <a:pt x="8116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4579884" y="5157582"/>
                <a:ext cx="113439" cy="228620"/>
              </a:xfrm>
              <a:custGeom>
                <a:avLst/>
                <a:gdLst/>
                <a:ahLst/>
                <a:cxnLst/>
                <a:rect l="0" t="0" r="0" b="0"/>
                <a:pathLst>
                  <a:path w="113439" h="228620">
                    <a:moveTo>
                      <a:pt x="20214" y="31585"/>
                    </a:moveTo>
                    <a:lnTo>
                      <a:pt x="3425" y="87800"/>
                    </a:lnTo>
                    <a:lnTo>
                      <a:pt x="0" y="146371"/>
                    </a:lnTo>
                    <a:lnTo>
                      <a:pt x="1871" y="173848"/>
                    </a:lnTo>
                    <a:lnTo>
                      <a:pt x="16079" y="207878"/>
                    </a:lnTo>
                    <a:lnTo>
                      <a:pt x="28514" y="225361"/>
                    </a:lnTo>
                    <a:lnTo>
                      <a:pt x="36276" y="228619"/>
                    </a:lnTo>
                    <a:lnTo>
                      <a:pt x="44960" y="228452"/>
                    </a:lnTo>
                    <a:lnTo>
                      <a:pt x="54259" y="226001"/>
                    </a:lnTo>
                    <a:lnTo>
                      <a:pt x="70830" y="213918"/>
                    </a:lnTo>
                    <a:lnTo>
                      <a:pt x="84824" y="195680"/>
                    </a:lnTo>
                    <a:lnTo>
                      <a:pt x="107216" y="132324"/>
                    </a:lnTo>
                    <a:lnTo>
                      <a:pt x="113438" y="77004"/>
                    </a:lnTo>
                    <a:lnTo>
                      <a:pt x="111548" y="27255"/>
                    </a:lnTo>
                    <a:lnTo>
                      <a:pt x="10444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4783545" y="4947011"/>
                <a:ext cx="16595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16595" h="431670">
                    <a:moveTo>
                      <a:pt x="6066" y="0"/>
                    </a:moveTo>
                    <a:lnTo>
                      <a:pt x="0" y="34792"/>
                    </a:lnTo>
                    <a:lnTo>
                      <a:pt x="4521" y="93657"/>
                    </a:lnTo>
                    <a:lnTo>
                      <a:pt x="8728" y="145904"/>
                    </a:lnTo>
                    <a:lnTo>
                      <a:pt x="14263" y="207008"/>
                    </a:lnTo>
                    <a:lnTo>
                      <a:pt x="15903" y="259038"/>
                    </a:lnTo>
                    <a:lnTo>
                      <a:pt x="16458" y="318540"/>
                    </a:lnTo>
                    <a:lnTo>
                      <a:pt x="16567" y="381420"/>
                    </a:lnTo>
                    <a:lnTo>
                      <a:pt x="16594" y="4316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4694854" y="5083882"/>
                <a:ext cx="1895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058">
                    <a:moveTo>
                      <a:pt x="189513" y="21057"/>
                    </a:moveTo>
                    <a:lnTo>
                      <a:pt x="130896" y="11992"/>
                    </a:lnTo>
                    <a:lnTo>
                      <a:pt x="76722" y="3582"/>
                    </a:lnTo>
                    <a:lnTo>
                      <a:pt x="27200" y="70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4905424" y="4925955"/>
                <a:ext cx="151995" cy="421140"/>
              </a:xfrm>
              <a:custGeom>
                <a:avLst/>
                <a:gdLst/>
                <a:ahLst/>
                <a:cxnLst/>
                <a:rect l="0" t="0" r="0" b="0"/>
                <a:pathLst>
                  <a:path w="151995" h="421140">
                    <a:moveTo>
                      <a:pt x="0" y="0"/>
                    </a:moveTo>
                    <a:lnTo>
                      <a:pt x="3120" y="48930"/>
                    </a:lnTo>
                    <a:lnTo>
                      <a:pt x="8333" y="99895"/>
                    </a:lnTo>
                    <a:lnTo>
                      <a:pt x="15684" y="163232"/>
                    </a:lnTo>
                    <a:lnTo>
                      <a:pt x="19465" y="220850"/>
                    </a:lnTo>
                    <a:lnTo>
                      <a:pt x="27978" y="283570"/>
                    </a:lnTo>
                    <a:lnTo>
                      <a:pt x="30516" y="337484"/>
                    </a:lnTo>
                    <a:lnTo>
                      <a:pt x="31374" y="398809"/>
                    </a:lnTo>
                    <a:lnTo>
                      <a:pt x="30322" y="419404"/>
                    </a:lnTo>
                    <a:lnTo>
                      <a:pt x="28403" y="419983"/>
                    </a:lnTo>
                    <a:lnTo>
                      <a:pt x="25954" y="416859"/>
                    </a:lnTo>
                    <a:lnTo>
                      <a:pt x="22508" y="390105"/>
                    </a:lnTo>
                    <a:lnTo>
                      <a:pt x="28579" y="339144"/>
                    </a:lnTo>
                    <a:lnTo>
                      <a:pt x="36779" y="275652"/>
                    </a:lnTo>
                    <a:lnTo>
                      <a:pt x="51712" y="248310"/>
                    </a:lnTo>
                    <a:lnTo>
                      <a:pt x="59041" y="243919"/>
                    </a:lnTo>
                    <a:lnTo>
                      <a:pt x="76543" y="242159"/>
                    </a:lnTo>
                    <a:lnTo>
                      <a:pt x="106128" y="253335"/>
                    </a:lnTo>
                    <a:lnTo>
                      <a:pt x="123597" y="271301"/>
                    </a:lnTo>
                    <a:lnTo>
                      <a:pt x="136820" y="294883"/>
                    </a:lnTo>
                    <a:lnTo>
                      <a:pt x="151595" y="356362"/>
                    </a:lnTo>
                    <a:lnTo>
                      <a:pt x="151994" y="378311"/>
                    </a:lnTo>
                    <a:lnTo>
                      <a:pt x="147399" y="42113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5274371" y="4912320"/>
                <a:ext cx="199593" cy="457897"/>
              </a:xfrm>
              <a:custGeom>
                <a:avLst/>
                <a:gdLst/>
                <a:ahLst/>
                <a:cxnLst/>
                <a:rect l="0" t="0" r="0" b="0"/>
                <a:pathLst>
                  <a:path w="199593" h="457897">
                    <a:moveTo>
                      <a:pt x="199592" y="97862"/>
                    </a:moveTo>
                    <a:lnTo>
                      <a:pt x="180464" y="35605"/>
                    </a:lnTo>
                    <a:lnTo>
                      <a:pt x="169254" y="19110"/>
                    </a:lnTo>
                    <a:lnTo>
                      <a:pt x="153353" y="7099"/>
                    </a:lnTo>
                    <a:lnTo>
                      <a:pt x="144199" y="2259"/>
                    </a:lnTo>
                    <a:lnTo>
                      <a:pt x="124670" y="0"/>
                    </a:lnTo>
                    <a:lnTo>
                      <a:pt x="114549" y="1035"/>
                    </a:lnTo>
                    <a:lnTo>
                      <a:pt x="93945" y="11545"/>
                    </a:lnTo>
                    <a:lnTo>
                      <a:pt x="74259" y="29083"/>
                    </a:lnTo>
                    <a:lnTo>
                      <a:pt x="35240" y="91954"/>
                    </a:lnTo>
                    <a:lnTo>
                      <a:pt x="15092" y="141149"/>
                    </a:lnTo>
                    <a:lnTo>
                      <a:pt x="4675" y="189197"/>
                    </a:lnTo>
                    <a:lnTo>
                      <a:pt x="1069" y="247367"/>
                    </a:lnTo>
                    <a:lnTo>
                      <a:pt x="0" y="307886"/>
                    </a:lnTo>
                    <a:lnTo>
                      <a:pt x="2023" y="362213"/>
                    </a:lnTo>
                    <a:lnTo>
                      <a:pt x="22482" y="419965"/>
                    </a:lnTo>
                    <a:lnTo>
                      <a:pt x="28877" y="431920"/>
                    </a:lnTo>
                    <a:lnTo>
                      <a:pt x="48459" y="448324"/>
                    </a:lnTo>
                    <a:lnTo>
                      <a:pt x="60232" y="454336"/>
                    </a:lnTo>
                    <a:lnTo>
                      <a:pt x="82672" y="457896"/>
                    </a:lnTo>
                    <a:lnTo>
                      <a:pt x="136275" y="447698"/>
                    </a:lnTo>
                    <a:lnTo>
                      <a:pt x="189063" y="43477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5445010" y="5136525"/>
                <a:ext cx="250052" cy="252853"/>
              </a:xfrm>
              <a:custGeom>
                <a:avLst/>
                <a:gdLst/>
                <a:ahLst/>
                <a:cxnLst/>
                <a:rect l="0" t="0" r="0" b="0"/>
                <a:pathLst>
                  <a:path w="250052" h="252853">
                    <a:moveTo>
                      <a:pt x="71067" y="221098"/>
                    </a:moveTo>
                    <a:lnTo>
                      <a:pt x="94786" y="162481"/>
                    </a:lnTo>
                    <a:lnTo>
                      <a:pt x="100322" y="116512"/>
                    </a:lnTo>
                    <a:lnTo>
                      <a:pt x="95377" y="92338"/>
                    </a:lnTo>
                    <a:lnTo>
                      <a:pt x="90783" y="82615"/>
                    </a:lnTo>
                    <a:lnTo>
                      <a:pt x="83041" y="77304"/>
                    </a:lnTo>
                    <a:lnTo>
                      <a:pt x="61961" y="74521"/>
                    </a:lnTo>
                    <a:lnTo>
                      <a:pt x="53298" y="77757"/>
                    </a:lnTo>
                    <a:lnTo>
                      <a:pt x="40553" y="90710"/>
                    </a:lnTo>
                    <a:lnTo>
                      <a:pt x="10694" y="137724"/>
                    </a:lnTo>
                    <a:lnTo>
                      <a:pt x="3291" y="160646"/>
                    </a:lnTo>
                    <a:lnTo>
                      <a:pt x="0" y="190331"/>
                    </a:lnTo>
                    <a:lnTo>
                      <a:pt x="4776" y="216782"/>
                    </a:lnTo>
                    <a:lnTo>
                      <a:pt x="9326" y="228749"/>
                    </a:lnTo>
                    <a:lnTo>
                      <a:pt x="17038" y="237897"/>
                    </a:lnTo>
                    <a:lnTo>
                      <a:pt x="38085" y="251181"/>
                    </a:lnTo>
                    <a:lnTo>
                      <a:pt x="47909" y="252852"/>
                    </a:lnTo>
                    <a:lnTo>
                      <a:pt x="56798" y="251626"/>
                    </a:lnTo>
                    <a:lnTo>
                      <a:pt x="65064" y="248469"/>
                    </a:lnTo>
                    <a:lnTo>
                      <a:pt x="77368" y="235602"/>
                    </a:lnTo>
                    <a:lnTo>
                      <a:pt x="100387" y="193157"/>
                    </a:lnTo>
                    <a:lnTo>
                      <a:pt x="106992" y="187263"/>
                    </a:lnTo>
                    <a:lnTo>
                      <a:pt x="113734" y="185673"/>
                    </a:lnTo>
                    <a:lnTo>
                      <a:pt x="120569" y="186953"/>
                    </a:lnTo>
                    <a:lnTo>
                      <a:pt x="126295" y="191316"/>
                    </a:lnTo>
                    <a:lnTo>
                      <a:pt x="135777" y="205522"/>
                    </a:lnTo>
                    <a:lnTo>
                      <a:pt x="142283" y="209544"/>
                    </a:lnTo>
                    <a:lnTo>
                      <a:pt x="158870" y="210893"/>
                    </a:lnTo>
                    <a:lnTo>
                      <a:pt x="165868" y="207276"/>
                    </a:lnTo>
                    <a:lnTo>
                      <a:pt x="176761" y="193898"/>
                    </a:lnTo>
                    <a:lnTo>
                      <a:pt x="189472" y="166635"/>
                    </a:lnTo>
                    <a:lnTo>
                      <a:pt x="193287" y="163733"/>
                    </a:lnTo>
                    <a:lnTo>
                      <a:pt x="197001" y="165307"/>
                    </a:lnTo>
                    <a:lnTo>
                      <a:pt x="204247" y="176415"/>
                    </a:lnTo>
                    <a:lnTo>
                      <a:pt x="223129" y="224136"/>
                    </a:lnTo>
                    <a:lnTo>
                      <a:pt x="210624" y="169151"/>
                    </a:lnTo>
                    <a:lnTo>
                      <a:pt x="197246" y="115257"/>
                    </a:lnTo>
                    <a:lnTo>
                      <a:pt x="192657" y="88660"/>
                    </a:lnTo>
                    <a:lnTo>
                      <a:pt x="194517" y="65140"/>
                    </a:lnTo>
                    <a:lnTo>
                      <a:pt x="202363" y="46109"/>
                    </a:lnTo>
                    <a:lnTo>
                      <a:pt x="214818" y="29851"/>
                    </a:lnTo>
                    <a:lnTo>
                      <a:pt x="250051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5753765" y="5231281"/>
                <a:ext cx="135050" cy="202487"/>
              </a:xfrm>
              <a:custGeom>
                <a:avLst/>
                <a:gdLst/>
                <a:ahLst/>
                <a:cxnLst/>
                <a:rect l="0" t="0" r="0" b="0"/>
                <a:pathLst>
                  <a:path w="135050" h="202487">
                    <a:moveTo>
                      <a:pt x="88695" y="31586"/>
                    </a:moveTo>
                    <a:lnTo>
                      <a:pt x="71928" y="25996"/>
                    </a:lnTo>
                    <a:lnTo>
                      <a:pt x="54337" y="29492"/>
                    </a:lnTo>
                    <a:lnTo>
                      <a:pt x="44733" y="33699"/>
                    </a:lnTo>
                    <a:lnTo>
                      <a:pt x="30942" y="47733"/>
                    </a:lnTo>
                    <a:lnTo>
                      <a:pt x="4943" y="105778"/>
                    </a:lnTo>
                    <a:lnTo>
                      <a:pt x="0" y="126562"/>
                    </a:lnTo>
                    <a:lnTo>
                      <a:pt x="6358" y="168499"/>
                    </a:lnTo>
                    <a:lnTo>
                      <a:pt x="9237" y="179013"/>
                    </a:lnTo>
                    <a:lnTo>
                      <a:pt x="14667" y="187193"/>
                    </a:lnTo>
                    <a:lnTo>
                      <a:pt x="30057" y="199400"/>
                    </a:lnTo>
                    <a:lnTo>
                      <a:pt x="48596" y="202486"/>
                    </a:lnTo>
                    <a:lnTo>
                      <a:pt x="58453" y="201671"/>
                    </a:lnTo>
                    <a:lnTo>
                      <a:pt x="75644" y="194527"/>
                    </a:lnTo>
                    <a:lnTo>
                      <a:pt x="105745" y="170876"/>
                    </a:lnTo>
                    <a:lnTo>
                      <a:pt x="121563" y="139407"/>
                    </a:lnTo>
                    <a:lnTo>
                      <a:pt x="135049" y="88022"/>
                    </a:lnTo>
                    <a:lnTo>
                      <a:pt x="128874" y="42863"/>
                    </a:lnTo>
                    <a:lnTo>
                      <a:pt x="119707" y="16990"/>
                    </a:lnTo>
                    <a:lnTo>
                      <a:pt x="10975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5916160" y="4999654"/>
                <a:ext cx="10530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431670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18156"/>
                    </a:lnTo>
                    <a:lnTo>
                      <a:pt x="0" y="177859"/>
                    </a:lnTo>
                    <a:lnTo>
                      <a:pt x="7236" y="238944"/>
                    </a:lnTo>
                    <a:lnTo>
                      <a:pt x="9878" y="301096"/>
                    </a:lnTo>
                    <a:lnTo>
                      <a:pt x="10336" y="353596"/>
                    </a:lnTo>
                    <a:lnTo>
                      <a:pt x="10472" y="395668"/>
                    </a:lnTo>
                    <a:lnTo>
                      <a:pt x="10529" y="4316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6021445" y="5326038"/>
                <a:ext cx="10529" cy="126342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26342">
                    <a:moveTo>
                      <a:pt x="10528" y="0"/>
                    </a:moveTo>
                    <a:lnTo>
                      <a:pt x="2195" y="37478"/>
                    </a:lnTo>
                    <a:lnTo>
                      <a:pt x="289" y="99042"/>
                    </a:lnTo>
                    <a:lnTo>
                      <a:pt x="0" y="1263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6031973" y="5168110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0" y="0"/>
                    </a:moveTo>
                    <a:lnTo>
                      <a:pt x="10529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6122171" y="5295170"/>
                <a:ext cx="109845" cy="167739"/>
              </a:xfrm>
              <a:custGeom>
                <a:avLst/>
                <a:gdLst/>
                <a:ahLst/>
                <a:cxnLst/>
                <a:rect l="0" t="0" r="0" b="0"/>
                <a:pathLst>
                  <a:path w="109845" h="167739">
                    <a:moveTo>
                      <a:pt x="4559" y="104567"/>
                    </a:moveTo>
                    <a:lnTo>
                      <a:pt x="10148" y="121335"/>
                    </a:lnTo>
                    <a:lnTo>
                      <a:pt x="10624" y="121595"/>
                    </a:lnTo>
                    <a:lnTo>
                      <a:pt x="0" y="70646"/>
                    </a:lnTo>
                    <a:lnTo>
                      <a:pt x="1388" y="27706"/>
                    </a:lnTo>
                    <a:lnTo>
                      <a:pt x="5955" y="17061"/>
                    </a:lnTo>
                    <a:lnTo>
                      <a:pt x="20387" y="2115"/>
                    </a:lnTo>
                    <a:lnTo>
                      <a:pt x="27979" y="0"/>
                    </a:lnTo>
                    <a:lnTo>
                      <a:pt x="35381" y="931"/>
                    </a:lnTo>
                    <a:lnTo>
                      <a:pt x="42654" y="3891"/>
                    </a:lnTo>
                    <a:lnTo>
                      <a:pt x="64070" y="24824"/>
                    </a:lnTo>
                    <a:lnTo>
                      <a:pt x="91667" y="83904"/>
                    </a:lnTo>
                    <a:lnTo>
                      <a:pt x="106641" y="141418"/>
                    </a:lnTo>
                    <a:lnTo>
                      <a:pt x="109844" y="16773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6296651" y="5294316"/>
                <a:ext cx="166992" cy="189650"/>
              </a:xfrm>
              <a:custGeom>
                <a:avLst/>
                <a:gdLst/>
                <a:ahLst/>
                <a:cxnLst/>
                <a:rect l="0" t="0" r="0" b="0"/>
                <a:pathLst>
                  <a:path w="166992" h="189650">
                    <a:moveTo>
                      <a:pt x="82763" y="126478"/>
                    </a:moveTo>
                    <a:lnTo>
                      <a:pt x="88352" y="64385"/>
                    </a:lnTo>
                    <a:lnTo>
                      <a:pt x="86239" y="32041"/>
                    </a:lnTo>
                    <a:lnTo>
                      <a:pt x="78068" y="13926"/>
                    </a:lnTo>
                    <a:lnTo>
                      <a:pt x="72614" y="5820"/>
                    </a:lnTo>
                    <a:lnTo>
                      <a:pt x="64299" y="1586"/>
                    </a:lnTo>
                    <a:lnTo>
                      <a:pt x="42581" y="0"/>
                    </a:lnTo>
                    <a:lnTo>
                      <a:pt x="32578" y="3555"/>
                    </a:lnTo>
                    <a:lnTo>
                      <a:pt x="15225" y="16864"/>
                    </a:lnTo>
                    <a:lnTo>
                      <a:pt x="5953" y="37596"/>
                    </a:lnTo>
                    <a:lnTo>
                      <a:pt x="0" y="94623"/>
                    </a:lnTo>
                    <a:lnTo>
                      <a:pt x="4558" y="133807"/>
                    </a:lnTo>
                    <a:lnTo>
                      <a:pt x="18907" y="167644"/>
                    </a:lnTo>
                    <a:lnTo>
                      <a:pt x="26154" y="173809"/>
                    </a:lnTo>
                    <a:lnTo>
                      <a:pt x="34495" y="176750"/>
                    </a:lnTo>
                    <a:lnTo>
                      <a:pt x="43565" y="177540"/>
                    </a:lnTo>
                    <a:lnTo>
                      <a:pt x="59883" y="172179"/>
                    </a:lnTo>
                    <a:lnTo>
                      <a:pt x="67509" y="167474"/>
                    </a:lnTo>
                    <a:lnTo>
                      <a:pt x="79104" y="149767"/>
                    </a:lnTo>
                    <a:lnTo>
                      <a:pt x="86986" y="126300"/>
                    </a:lnTo>
                    <a:lnTo>
                      <a:pt x="92593" y="94970"/>
                    </a:lnTo>
                    <a:lnTo>
                      <a:pt x="95166" y="94944"/>
                    </a:lnTo>
                    <a:lnTo>
                      <a:pt x="118321" y="129258"/>
                    </a:lnTo>
                    <a:lnTo>
                      <a:pt x="133333" y="157717"/>
                    </a:lnTo>
                    <a:lnTo>
                      <a:pt x="166991" y="18964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5" name="Freeform 144"/>
            <p:cNvSpPr/>
            <p:nvPr/>
          </p:nvSpPr>
          <p:spPr>
            <a:xfrm>
              <a:off x="7390149" y="4231074"/>
              <a:ext cx="126344" cy="18131"/>
            </a:xfrm>
            <a:custGeom>
              <a:avLst/>
              <a:gdLst/>
              <a:ahLst/>
              <a:cxnLst/>
              <a:rect l="0" t="0" r="0" b="0"/>
              <a:pathLst>
                <a:path w="126344" h="18131">
                  <a:moveTo>
                    <a:pt x="126343" y="0"/>
                  </a:moveTo>
                  <a:lnTo>
                    <a:pt x="109575" y="11178"/>
                  </a:lnTo>
                  <a:lnTo>
                    <a:pt x="76791" y="18130"/>
                  </a:lnTo>
                  <a:lnTo>
                    <a:pt x="19370" y="1233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1" name="Group 180"/>
            <p:cNvGrpSpPr/>
            <p:nvPr/>
          </p:nvGrpSpPr>
          <p:grpSpPr>
            <a:xfrm>
              <a:off x="7453321" y="2533109"/>
              <a:ext cx="1874073" cy="2024349"/>
              <a:chOff x="7453321" y="2533109"/>
              <a:chExt cx="1874073" cy="2024349"/>
            </a:xfrm>
          </p:grpSpPr>
          <p:sp>
            <p:nvSpPr>
              <p:cNvPr id="146" name="Freeform 145"/>
              <p:cNvSpPr/>
              <p:nvPr/>
            </p:nvSpPr>
            <p:spPr>
              <a:xfrm>
                <a:off x="7474377" y="2683385"/>
                <a:ext cx="94758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31586">
                    <a:moveTo>
                      <a:pt x="94757" y="0"/>
                    </a:moveTo>
                    <a:lnTo>
                      <a:pt x="34816" y="17958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7686000" y="2533109"/>
                <a:ext cx="335860" cy="397960"/>
              </a:xfrm>
              <a:custGeom>
                <a:avLst/>
                <a:gdLst/>
                <a:ahLst/>
                <a:cxnLst/>
                <a:rect l="0" t="0" r="0" b="0"/>
                <a:pathLst>
                  <a:path w="335860" h="397960">
                    <a:moveTo>
                      <a:pt x="209518" y="55519"/>
                    </a:moveTo>
                    <a:lnTo>
                      <a:pt x="171261" y="13537"/>
                    </a:lnTo>
                    <a:lnTo>
                      <a:pt x="148841" y="2545"/>
                    </a:lnTo>
                    <a:lnTo>
                      <a:pt x="123279" y="0"/>
                    </a:lnTo>
                    <a:lnTo>
                      <a:pt x="96320" y="3938"/>
                    </a:lnTo>
                    <a:lnTo>
                      <a:pt x="68740" y="13487"/>
                    </a:lnTo>
                    <a:lnTo>
                      <a:pt x="47124" y="31769"/>
                    </a:lnTo>
                    <a:lnTo>
                      <a:pt x="30887" y="55492"/>
                    </a:lnTo>
                    <a:lnTo>
                      <a:pt x="10933" y="111969"/>
                    </a:lnTo>
                    <a:lnTo>
                      <a:pt x="2499" y="161932"/>
                    </a:lnTo>
                    <a:lnTo>
                      <a:pt x="0" y="210661"/>
                    </a:lnTo>
                    <a:lnTo>
                      <a:pt x="2379" y="257855"/>
                    </a:lnTo>
                    <a:lnTo>
                      <a:pt x="13664" y="320615"/>
                    </a:lnTo>
                    <a:lnTo>
                      <a:pt x="29304" y="358284"/>
                    </a:lnTo>
                    <a:lnTo>
                      <a:pt x="54346" y="386083"/>
                    </a:lnTo>
                    <a:lnTo>
                      <a:pt x="76991" y="395459"/>
                    </a:lnTo>
                    <a:lnTo>
                      <a:pt x="89581" y="397959"/>
                    </a:lnTo>
                    <a:lnTo>
                      <a:pt x="112928" y="394498"/>
                    </a:lnTo>
                    <a:lnTo>
                      <a:pt x="142684" y="379395"/>
                    </a:lnTo>
                    <a:lnTo>
                      <a:pt x="166318" y="356983"/>
                    </a:lnTo>
                    <a:lnTo>
                      <a:pt x="173699" y="347742"/>
                    </a:lnTo>
                    <a:lnTo>
                      <a:pt x="181900" y="324996"/>
                    </a:lnTo>
                    <a:lnTo>
                      <a:pt x="184375" y="300459"/>
                    </a:lnTo>
                    <a:lnTo>
                      <a:pt x="181575" y="277855"/>
                    </a:lnTo>
                    <a:lnTo>
                      <a:pt x="167833" y="245399"/>
                    </a:lnTo>
                    <a:lnTo>
                      <a:pt x="152386" y="230377"/>
                    </a:lnTo>
                    <a:lnTo>
                      <a:pt x="139672" y="223311"/>
                    </a:lnTo>
                    <a:lnTo>
                      <a:pt x="139557" y="224702"/>
                    </a:lnTo>
                    <a:lnTo>
                      <a:pt x="141820" y="227969"/>
                    </a:lnTo>
                    <a:lnTo>
                      <a:pt x="156813" y="231599"/>
                    </a:lnTo>
                    <a:lnTo>
                      <a:pt x="216745" y="235291"/>
                    </a:lnTo>
                    <a:lnTo>
                      <a:pt x="250654" y="240456"/>
                    </a:lnTo>
                    <a:lnTo>
                      <a:pt x="304145" y="229929"/>
                    </a:lnTo>
                    <a:lnTo>
                      <a:pt x="330232" y="214561"/>
                    </a:lnTo>
                    <a:lnTo>
                      <a:pt x="333277" y="208340"/>
                    </a:lnTo>
                    <a:lnTo>
                      <a:pt x="332968" y="201854"/>
                    </a:lnTo>
                    <a:lnTo>
                      <a:pt x="330423" y="195189"/>
                    </a:lnTo>
                    <a:lnTo>
                      <a:pt x="324046" y="190747"/>
                    </a:lnTo>
                    <a:lnTo>
                      <a:pt x="304483" y="185810"/>
                    </a:lnTo>
                    <a:lnTo>
                      <a:pt x="283310" y="189855"/>
                    </a:lnTo>
                    <a:lnTo>
                      <a:pt x="254778" y="205287"/>
                    </a:lnTo>
                    <a:lnTo>
                      <a:pt x="231507" y="227797"/>
                    </a:lnTo>
                    <a:lnTo>
                      <a:pt x="224177" y="237051"/>
                    </a:lnTo>
                    <a:lnTo>
                      <a:pt x="216033" y="262932"/>
                    </a:lnTo>
                    <a:lnTo>
                      <a:pt x="214753" y="291592"/>
                    </a:lnTo>
                    <a:lnTo>
                      <a:pt x="221983" y="316028"/>
                    </a:lnTo>
                    <a:lnTo>
                      <a:pt x="239207" y="343927"/>
                    </a:lnTo>
                    <a:lnTo>
                      <a:pt x="248028" y="349566"/>
                    </a:lnTo>
                    <a:lnTo>
                      <a:pt x="282800" y="357503"/>
                    </a:lnTo>
                    <a:lnTo>
                      <a:pt x="335859" y="36084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8039611" y="2725499"/>
                <a:ext cx="266519" cy="182087"/>
              </a:xfrm>
              <a:custGeom>
                <a:avLst/>
                <a:gdLst/>
                <a:ahLst/>
                <a:cxnLst/>
                <a:rect l="0" t="0" r="0" b="0"/>
                <a:pathLst>
                  <a:path w="266519" h="182087">
                    <a:moveTo>
                      <a:pt x="108590" y="42114"/>
                    </a:moveTo>
                    <a:lnTo>
                      <a:pt x="91822" y="36524"/>
                    </a:lnTo>
                    <a:lnTo>
                      <a:pt x="74232" y="36900"/>
                    </a:lnTo>
                    <a:lnTo>
                      <a:pt x="55885" y="42136"/>
                    </a:lnTo>
                    <a:lnTo>
                      <a:pt x="39932" y="52262"/>
                    </a:lnTo>
                    <a:lnTo>
                      <a:pt x="17797" y="76706"/>
                    </a:lnTo>
                    <a:lnTo>
                      <a:pt x="2010" y="106176"/>
                    </a:lnTo>
                    <a:lnTo>
                      <a:pt x="0" y="126738"/>
                    </a:lnTo>
                    <a:lnTo>
                      <a:pt x="4177" y="146405"/>
                    </a:lnTo>
                    <a:lnTo>
                      <a:pt x="13831" y="162945"/>
                    </a:lnTo>
                    <a:lnTo>
                      <a:pt x="29040" y="174975"/>
                    </a:lnTo>
                    <a:lnTo>
                      <a:pt x="38009" y="179821"/>
                    </a:lnTo>
                    <a:lnTo>
                      <a:pt x="57335" y="182086"/>
                    </a:lnTo>
                    <a:lnTo>
                      <a:pt x="76451" y="178023"/>
                    </a:lnTo>
                    <a:lnTo>
                      <a:pt x="107788" y="156351"/>
                    </a:lnTo>
                    <a:lnTo>
                      <a:pt x="115074" y="149857"/>
                    </a:lnTo>
                    <a:lnTo>
                      <a:pt x="123170" y="130164"/>
                    </a:lnTo>
                    <a:lnTo>
                      <a:pt x="125599" y="106983"/>
                    </a:lnTo>
                    <a:lnTo>
                      <a:pt x="122779" y="84983"/>
                    </a:lnTo>
                    <a:lnTo>
                      <a:pt x="114506" y="66626"/>
                    </a:lnTo>
                    <a:lnTo>
                      <a:pt x="107711" y="55347"/>
                    </a:lnTo>
                    <a:lnTo>
                      <a:pt x="109173" y="55615"/>
                    </a:lnTo>
                    <a:lnTo>
                      <a:pt x="147845" y="92037"/>
                    </a:lnTo>
                    <a:lnTo>
                      <a:pt x="166994" y="127884"/>
                    </a:lnTo>
                    <a:lnTo>
                      <a:pt x="176068" y="151365"/>
                    </a:lnTo>
                    <a:lnTo>
                      <a:pt x="174455" y="145652"/>
                    </a:lnTo>
                    <a:lnTo>
                      <a:pt x="148279" y="93678"/>
                    </a:lnTo>
                    <a:lnTo>
                      <a:pt x="146897" y="70101"/>
                    </a:lnTo>
                    <a:lnTo>
                      <a:pt x="151351" y="46363"/>
                    </a:lnTo>
                    <a:lnTo>
                      <a:pt x="161131" y="28015"/>
                    </a:lnTo>
                    <a:lnTo>
                      <a:pt x="176396" y="15180"/>
                    </a:lnTo>
                    <a:lnTo>
                      <a:pt x="196048" y="6747"/>
                    </a:lnTo>
                    <a:lnTo>
                      <a:pt x="240553" y="1332"/>
                    </a:lnTo>
                    <a:lnTo>
                      <a:pt x="26651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8327186" y="2773995"/>
                <a:ext cx="165885" cy="488458"/>
              </a:xfrm>
              <a:custGeom>
                <a:avLst/>
                <a:gdLst/>
                <a:ahLst/>
                <a:cxnLst/>
                <a:rect l="0" t="0" r="0" b="0"/>
                <a:pathLst>
                  <a:path w="165885" h="488458">
                    <a:moveTo>
                      <a:pt x="115814" y="88374"/>
                    </a:moveTo>
                    <a:lnTo>
                      <a:pt x="126992" y="77196"/>
                    </a:lnTo>
                    <a:lnTo>
                      <a:pt x="132480" y="59229"/>
                    </a:lnTo>
                    <a:lnTo>
                      <a:pt x="133944" y="47887"/>
                    </a:lnTo>
                    <a:lnTo>
                      <a:pt x="129330" y="25926"/>
                    </a:lnTo>
                    <a:lnTo>
                      <a:pt x="124825" y="15157"/>
                    </a:lnTo>
                    <a:lnTo>
                      <a:pt x="117141" y="7977"/>
                    </a:lnTo>
                    <a:lnTo>
                      <a:pt x="96126" y="0"/>
                    </a:lnTo>
                    <a:lnTo>
                      <a:pt x="74308" y="2693"/>
                    </a:lnTo>
                    <a:lnTo>
                      <a:pt x="45414" y="17364"/>
                    </a:lnTo>
                    <a:lnTo>
                      <a:pt x="37294" y="23486"/>
                    </a:lnTo>
                    <a:lnTo>
                      <a:pt x="28273" y="42767"/>
                    </a:lnTo>
                    <a:lnTo>
                      <a:pt x="25434" y="66935"/>
                    </a:lnTo>
                    <a:lnTo>
                      <a:pt x="28071" y="93273"/>
                    </a:lnTo>
                    <a:lnTo>
                      <a:pt x="32752" y="103339"/>
                    </a:lnTo>
                    <a:lnTo>
                      <a:pt x="47312" y="117642"/>
                    </a:lnTo>
                    <a:lnTo>
                      <a:pt x="68601" y="124779"/>
                    </a:lnTo>
                    <a:lnTo>
                      <a:pt x="80829" y="126682"/>
                    </a:lnTo>
                    <a:lnTo>
                      <a:pt x="91321" y="124441"/>
                    </a:lnTo>
                    <a:lnTo>
                      <a:pt x="109217" y="112593"/>
                    </a:lnTo>
                    <a:lnTo>
                      <a:pt x="126857" y="86191"/>
                    </a:lnTo>
                    <a:lnTo>
                      <a:pt x="131365" y="84579"/>
                    </a:lnTo>
                    <a:lnTo>
                      <a:pt x="135539" y="88184"/>
                    </a:lnTo>
                    <a:lnTo>
                      <a:pt x="150646" y="127591"/>
                    </a:lnTo>
                    <a:lnTo>
                      <a:pt x="163725" y="180435"/>
                    </a:lnTo>
                    <a:lnTo>
                      <a:pt x="165884" y="220806"/>
                    </a:lnTo>
                    <a:lnTo>
                      <a:pt x="162243" y="244329"/>
                    </a:lnTo>
                    <a:lnTo>
                      <a:pt x="153607" y="263362"/>
                    </a:lnTo>
                    <a:lnTo>
                      <a:pt x="114131" y="321847"/>
                    </a:lnTo>
                    <a:lnTo>
                      <a:pt x="98626" y="376951"/>
                    </a:lnTo>
                    <a:lnTo>
                      <a:pt x="81179" y="427177"/>
                    </a:lnTo>
                    <a:lnTo>
                      <a:pt x="67665" y="451862"/>
                    </a:lnTo>
                    <a:lnTo>
                      <a:pt x="49960" y="470633"/>
                    </a:lnTo>
                    <a:lnTo>
                      <a:pt x="30393" y="480535"/>
                    </a:lnTo>
                    <a:lnTo>
                      <a:pt x="0" y="4884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8561008" y="2788670"/>
                <a:ext cx="18863" cy="126342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126342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2325"/>
                    </a:lnTo>
                    <a:lnTo>
                      <a:pt x="18862" y="1263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8537756" y="2683385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0" y="0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8676996" y="2768282"/>
                <a:ext cx="176616" cy="220430"/>
              </a:xfrm>
              <a:custGeom>
                <a:avLst/>
                <a:gdLst/>
                <a:ahLst/>
                <a:cxnLst/>
                <a:rect l="0" t="0" r="0" b="0"/>
                <a:pathLst>
                  <a:path w="176616" h="220430">
                    <a:moveTo>
                      <a:pt x="81858" y="104616"/>
                    </a:moveTo>
                    <a:lnTo>
                      <a:pt x="78739" y="55685"/>
                    </a:lnTo>
                    <a:lnTo>
                      <a:pt x="72283" y="27886"/>
                    </a:lnTo>
                    <a:lnTo>
                      <a:pt x="61615" y="7733"/>
                    </a:lnTo>
                    <a:lnTo>
                      <a:pt x="54325" y="2592"/>
                    </a:lnTo>
                    <a:lnTo>
                      <a:pt x="45956" y="335"/>
                    </a:lnTo>
                    <a:lnTo>
                      <a:pt x="36866" y="0"/>
                    </a:lnTo>
                    <a:lnTo>
                      <a:pt x="29637" y="4456"/>
                    </a:lnTo>
                    <a:lnTo>
                      <a:pt x="18484" y="21886"/>
                    </a:lnTo>
                    <a:lnTo>
                      <a:pt x="2963" y="63967"/>
                    </a:lnTo>
                    <a:lnTo>
                      <a:pt x="0" y="89279"/>
                    </a:lnTo>
                    <a:lnTo>
                      <a:pt x="4923" y="113007"/>
                    </a:lnTo>
                    <a:lnTo>
                      <a:pt x="9511" y="124248"/>
                    </a:lnTo>
                    <a:lnTo>
                      <a:pt x="23968" y="139857"/>
                    </a:lnTo>
                    <a:lnTo>
                      <a:pt x="32736" y="145657"/>
                    </a:lnTo>
                    <a:lnTo>
                      <a:pt x="42091" y="147185"/>
                    </a:lnTo>
                    <a:lnTo>
                      <a:pt x="61845" y="142642"/>
                    </a:lnTo>
                    <a:lnTo>
                      <a:pt x="69686" y="136986"/>
                    </a:lnTo>
                    <a:lnTo>
                      <a:pt x="81518" y="121342"/>
                    </a:lnTo>
                    <a:lnTo>
                      <a:pt x="91409" y="83656"/>
                    </a:lnTo>
                    <a:lnTo>
                      <a:pt x="94074" y="85963"/>
                    </a:lnTo>
                    <a:lnTo>
                      <a:pt x="106535" y="105328"/>
                    </a:lnTo>
                    <a:lnTo>
                      <a:pt x="117392" y="120140"/>
                    </a:lnTo>
                    <a:lnTo>
                      <a:pt x="148784" y="174034"/>
                    </a:lnTo>
                    <a:lnTo>
                      <a:pt x="176615" y="2204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7453321" y="3388794"/>
                <a:ext cx="73700" cy="1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1">
                    <a:moveTo>
                      <a:pt x="73699" y="0"/>
                    </a:moveTo>
                    <a:lnTo>
                      <a:pt x="31007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7621776" y="3252548"/>
                <a:ext cx="200043" cy="33628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36288">
                    <a:moveTo>
                      <a:pt x="0" y="325759"/>
                    </a:moveTo>
                    <a:lnTo>
                      <a:pt x="11454" y="276828"/>
                    </a:lnTo>
                    <a:lnTo>
                      <a:pt x="21331" y="228982"/>
                    </a:lnTo>
                    <a:lnTo>
                      <a:pt x="24749" y="212108"/>
                    </a:lnTo>
                    <a:lnTo>
                      <a:pt x="23519" y="197349"/>
                    </a:lnTo>
                    <a:lnTo>
                      <a:pt x="5686" y="139087"/>
                    </a:lnTo>
                    <a:lnTo>
                      <a:pt x="4804" y="84445"/>
                    </a:lnTo>
                    <a:lnTo>
                      <a:pt x="8832" y="34330"/>
                    </a:lnTo>
                    <a:lnTo>
                      <a:pt x="9398" y="19169"/>
                    </a:lnTo>
                    <a:lnTo>
                      <a:pt x="10944" y="13741"/>
                    </a:lnTo>
                    <a:lnTo>
                      <a:pt x="13146" y="14802"/>
                    </a:lnTo>
                    <a:lnTo>
                      <a:pt x="21833" y="41771"/>
                    </a:lnTo>
                    <a:lnTo>
                      <a:pt x="35249" y="97697"/>
                    </a:lnTo>
                    <a:lnTo>
                      <a:pt x="48422" y="119503"/>
                    </a:lnTo>
                    <a:lnTo>
                      <a:pt x="56848" y="128593"/>
                    </a:lnTo>
                    <a:lnTo>
                      <a:pt x="65975" y="133484"/>
                    </a:lnTo>
                    <a:lnTo>
                      <a:pt x="85474" y="135798"/>
                    </a:lnTo>
                    <a:lnTo>
                      <a:pt x="94418" y="132438"/>
                    </a:lnTo>
                    <a:lnTo>
                      <a:pt x="110594" y="119346"/>
                    </a:lnTo>
                    <a:lnTo>
                      <a:pt x="138840" y="60783"/>
                    </a:lnTo>
                    <a:lnTo>
                      <a:pt x="149445" y="33687"/>
                    </a:lnTo>
                    <a:lnTo>
                      <a:pt x="156584" y="313"/>
                    </a:lnTo>
                    <a:lnTo>
                      <a:pt x="159372" y="0"/>
                    </a:lnTo>
                    <a:lnTo>
                      <a:pt x="162400" y="3302"/>
                    </a:lnTo>
                    <a:lnTo>
                      <a:pt x="166662" y="41483"/>
                    </a:lnTo>
                    <a:lnTo>
                      <a:pt x="165546" y="103966"/>
                    </a:lnTo>
                    <a:lnTo>
                      <a:pt x="187741" y="167106"/>
                    </a:lnTo>
                    <a:lnTo>
                      <a:pt x="196397" y="229617"/>
                    </a:lnTo>
                    <a:lnTo>
                      <a:pt x="198962" y="283364"/>
                    </a:lnTo>
                    <a:lnTo>
                      <a:pt x="200042" y="33628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7895518" y="3473022"/>
                <a:ext cx="10529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4">
                    <a:moveTo>
                      <a:pt x="0" y="0"/>
                    </a:moveTo>
                    <a:lnTo>
                      <a:pt x="0" y="57264"/>
                    </a:lnTo>
                    <a:lnTo>
                      <a:pt x="3119" y="94176"/>
                    </a:lnTo>
                    <a:lnTo>
                      <a:pt x="10528" y="1158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7895518" y="334668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8011000" y="3399322"/>
                <a:ext cx="117880" cy="193479"/>
              </a:xfrm>
              <a:custGeom>
                <a:avLst/>
                <a:gdLst/>
                <a:ahLst/>
                <a:cxnLst/>
                <a:rect l="0" t="0" r="0" b="0"/>
                <a:pathLst>
                  <a:path w="117880" h="193479">
                    <a:moveTo>
                      <a:pt x="52973" y="0"/>
                    </a:moveTo>
                    <a:lnTo>
                      <a:pt x="5098" y="45781"/>
                    </a:lnTo>
                    <a:lnTo>
                      <a:pt x="0" y="55088"/>
                    </a:lnTo>
                    <a:lnTo>
                      <a:pt x="1279" y="62462"/>
                    </a:lnTo>
                    <a:lnTo>
                      <a:pt x="6813" y="68547"/>
                    </a:lnTo>
                    <a:lnTo>
                      <a:pt x="64071" y="94304"/>
                    </a:lnTo>
                    <a:lnTo>
                      <a:pt x="83642" y="102744"/>
                    </a:lnTo>
                    <a:lnTo>
                      <a:pt x="100139" y="114294"/>
                    </a:lnTo>
                    <a:lnTo>
                      <a:pt x="112150" y="130347"/>
                    </a:lnTo>
                    <a:lnTo>
                      <a:pt x="116991" y="139540"/>
                    </a:lnTo>
                    <a:lnTo>
                      <a:pt x="117879" y="148009"/>
                    </a:lnTo>
                    <a:lnTo>
                      <a:pt x="112625" y="163658"/>
                    </a:lnTo>
                    <a:lnTo>
                      <a:pt x="99373" y="175292"/>
                    </a:lnTo>
                    <a:lnTo>
                      <a:pt x="62269" y="192293"/>
                    </a:lnTo>
                    <a:lnTo>
                      <a:pt x="41896" y="193478"/>
                    </a:lnTo>
                    <a:lnTo>
                      <a:pt x="331" y="1895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8188238" y="3378265"/>
                <a:ext cx="140597" cy="217857"/>
              </a:xfrm>
              <a:custGeom>
                <a:avLst/>
                <a:gdLst/>
                <a:ahLst/>
                <a:cxnLst/>
                <a:rect l="0" t="0" r="0" b="0"/>
                <a:pathLst>
                  <a:path w="140597" h="217857">
                    <a:moveTo>
                      <a:pt x="54720" y="0"/>
                    </a:moveTo>
                    <a:lnTo>
                      <a:pt x="37952" y="5590"/>
                    </a:lnTo>
                    <a:lnTo>
                      <a:pt x="23481" y="17692"/>
                    </a:lnTo>
                    <a:lnTo>
                      <a:pt x="5299" y="44237"/>
                    </a:lnTo>
                    <a:lnTo>
                      <a:pt x="716" y="54058"/>
                    </a:lnTo>
                    <a:lnTo>
                      <a:pt x="0" y="62945"/>
                    </a:lnTo>
                    <a:lnTo>
                      <a:pt x="5444" y="79058"/>
                    </a:lnTo>
                    <a:lnTo>
                      <a:pt x="18781" y="90899"/>
                    </a:lnTo>
                    <a:lnTo>
                      <a:pt x="73298" y="111796"/>
                    </a:lnTo>
                    <a:lnTo>
                      <a:pt x="105458" y="123853"/>
                    </a:lnTo>
                    <a:lnTo>
                      <a:pt x="122504" y="135374"/>
                    </a:lnTo>
                    <a:lnTo>
                      <a:pt x="134760" y="151414"/>
                    </a:lnTo>
                    <a:lnTo>
                      <a:pt x="139666" y="160604"/>
                    </a:lnTo>
                    <a:lnTo>
                      <a:pt x="140596" y="170240"/>
                    </a:lnTo>
                    <a:lnTo>
                      <a:pt x="135391" y="190307"/>
                    </a:lnTo>
                    <a:lnTo>
                      <a:pt x="122160" y="204684"/>
                    </a:lnTo>
                    <a:lnTo>
                      <a:pt x="113718" y="210156"/>
                    </a:lnTo>
                    <a:lnTo>
                      <a:pt x="79479" y="217856"/>
                    </a:lnTo>
                    <a:lnTo>
                      <a:pt x="23135" y="2105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8403080" y="3473022"/>
                <a:ext cx="8335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8335" h="136871">
                    <a:moveTo>
                      <a:pt x="8334" y="0"/>
                    </a:moveTo>
                    <a:lnTo>
                      <a:pt x="0" y="48931"/>
                    </a:lnTo>
                    <a:lnTo>
                      <a:pt x="1575" y="90537"/>
                    </a:lnTo>
                    <a:lnTo>
                      <a:pt x="8334" y="1368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0" name="Freeform 159"/>
              <p:cNvSpPr/>
              <p:nvPr/>
            </p:nvSpPr>
            <p:spPr>
              <a:xfrm>
                <a:off x="8358771" y="334668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1" name="Freeform 160"/>
              <p:cNvSpPr/>
              <p:nvPr/>
            </p:nvSpPr>
            <p:spPr>
              <a:xfrm>
                <a:off x="8473289" y="3414790"/>
                <a:ext cx="115751" cy="195103"/>
              </a:xfrm>
              <a:custGeom>
                <a:avLst/>
                <a:gdLst/>
                <a:ahLst/>
                <a:cxnLst/>
                <a:rect l="0" t="0" r="0" b="0"/>
                <a:pathLst>
                  <a:path w="115751" h="195103">
                    <a:moveTo>
                      <a:pt x="106581" y="5590"/>
                    </a:moveTo>
                    <a:lnTo>
                      <a:pt x="89813" y="0"/>
                    </a:lnTo>
                    <a:lnTo>
                      <a:pt x="72222" y="376"/>
                    </a:lnTo>
                    <a:lnTo>
                      <a:pt x="53876" y="5612"/>
                    </a:lnTo>
                    <a:lnTo>
                      <a:pt x="15788" y="34593"/>
                    </a:lnTo>
                    <a:lnTo>
                      <a:pt x="0" y="60587"/>
                    </a:lnTo>
                    <a:lnTo>
                      <a:pt x="432" y="69160"/>
                    </a:lnTo>
                    <a:lnTo>
                      <a:pt x="10271" y="84926"/>
                    </a:lnTo>
                    <a:lnTo>
                      <a:pt x="29461" y="96612"/>
                    </a:lnTo>
                    <a:lnTo>
                      <a:pt x="85073" y="117402"/>
                    </a:lnTo>
                    <a:lnTo>
                      <a:pt x="106381" y="124694"/>
                    </a:lnTo>
                    <a:lnTo>
                      <a:pt x="112297" y="131786"/>
                    </a:lnTo>
                    <a:lnTo>
                      <a:pt x="115070" y="141193"/>
                    </a:lnTo>
                    <a:lnTo>
                      <a:pt x="115750" y="152144"/>
                    </a:lnTo>
                    <a:lnTo>
                      <a:pt x="111524" y="161784"/>
                    </a:lnTo>
                    <a:lnTo>
                      <a:pt x="94350" y="178734"/>
                    </a:lnTo>
                    <a:lnTo>
                      <a:pt x="71119" y="187828"/>
                    </a:lnTo>
                    <a:lnTo>
                      <a:pt x="32881" y="19510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8651749" y="3420379"/>
                <a:ext cx="138150" cy="185291"/>
              </a:xfrm>
              <a:custGeom>
                <a:avLst/>
                <a:gdLst/>
                <a:ahLst/>
                <a:cxnLst/>
                <a:rect l="0" t="0" r="0" b="0"/>
                <a:pathLst>
                  <a:path w="138150" h="185291">
                    <a:moveTo>
                      <a:pt x="86048" y="0"/>
                    </a:moveTo>
                    <a:lnTo>
                      <a:pt x="33343" y="19128"/>
                    </a:lnTo>
                    <a:lnTo>
                      <a:pt x="17390" y="30339"/>
                    </a:lnTo>
                    <a:lnTo>
                      <a:pt x="5621" y="46239"/>
                    </a:lnTo>
                    <a:lnTo>
                      <a:pt x="844" y="55393"/>
                    </a:lnTo>
                    <a:lnTo>
                      <a:pt x="0" y="63835"/>
                    </a:lnTo>
                    <a:lnTo>
                      <a:pt x="5300" y="79454"/>
                    </a:lnTo>
                    <a:lnTo>
                      <a:pt x="21695" y="91075"/>
                    </a:lnTo>
                    <a:lnTo>
                      <a:pt x="44579" y="98970"/>
                    </a:lnTo>
                    <a:lnTo>
                      <a:pt x="97398" y="107158"/>
                    </a:lnTo>
                    <a:lnTo>
                      <a:pt x="111162" y="110043"/>
                    </a:lnTo>
                    <a:lnTo>
                      <a:pt x="121508" y="115476"/>
                    </a:lnTo>
                    <a:lnTo>
                      <a:pt x="136123" y="130872"/>
                    </a:lnTo>
                    <a:lnTo>
                      <a:pt x="138149" y="138720"/>
                    </a:lnTo>
                    <a:lnTo>
                      <a:pt x="137160" y="146293"/>
                    </a:lnTo>
                    <a:lnTo>
                      <a:pt x="134161" y="153681"/>
                    </a:lnTo>
                    <a:lnTo>
                      <a:pt x="118349" y="168129"/>
                    </a:lnTo>
                    <a:lnTo>
                      <a:pt x="95725" y="180009"/>
                    </a:lnTo>
                    <a:lnTo>
                      <a:pt x="70072" y="185290"/>
                    </a:lnTo>
                    <a:lnTo>
                      <a:pt x="19257" y="180624"/>
                    </a:lnTo>
                    <a:lnTo>
                      <a:pt x="1820" y="1789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8855806" y="3504607"/>
                <a:ext cx="833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8334" h="105286">
                    <a:moveTo>
                      <a:pt x="8333" y="0"/>
                    </a:moveTo>
                    <a:lnTo>
                      <a:pt x="0" y="37478"/>
                    </a:lnTo>
                    <a:lnTo>
                      <a:pt x="1575" y="72326"/>
                    </a:lnTo>
                    <a:lnTo>
                      <a:pt x="8333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8843082" y="3378265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8922373" y="3439071"/>
                <a:ext cx="147998" cy="347462"/>
              </a:xfrm>
              <a:custGeom>
                <a:avLst/>
                <a:gdLst/>
                <a:ahLst/>
                <a:cxnLst/>
                <a:rect l="0" t="0" r="0" b="0"/>
                <a:pathLst>
                  <a:path w="147998" h="347462">
                    <a:moveTo>
                      <a:pt x="47051" y="118179"/>
                    </a:moveTo>
                    <a:lnTo>
                      <a:pt x="54287" y="145735"/>
                    </a:lnTo>
                    <a:lnTo>
                      <a:pt x="56930" y="201957"/>
                    </a:lnTo>
                    <a:lnTo>
                      <a:pt x="57451" y="258470"/>
                    </a:lnTo>
                    <a:lnTo>
                      <a:pt x="57554" y="314693"/>
                    </a:lnTo>
                    <a:lnTo>
                      <a:pt x="57568" y="342779"/>
                    </a:lnTo>
                    <a:lnTo>
                      <a:pt x="55233" y="347461"/>
                    </a:lnTo>
                    <a:lnTo>
                      <a:pt x="51335" y="345903"/>
                    </a:lnTo>
                    <a:lnTo>
                      <a:pt x="46398" y="340185"/>
                    </a:lnTo>
                    <a:lnTo>
                      <a:pt x="22736" y="276725"/>
                    </a:lnTo>
                    <a:lnTo>
                      <a:pt x="9666" y="216134"/>
                    </a:lnTo>
                    <a:lnTo>
                      <a:pt x="5168" y="161630"/>
                    </a:lnTo>
                    <a:lnTo>
                      <a:pt x="0" y="106875"/>
                    </a:lnTo>
                    <a:lnTo>
                      <a:pt x="9551" y="56934"/>
                    </a:lnTo>
                    <a:lnTo>
                      <a:pt x="24892" y="23993"/>
                    </a:lnTo>
                    <a:lnTo>
                      <a:pt x="40712" y="8858"/>
                    </a:lnTo>
                    <a:lnTo>
                      <a:pt x="49844" y="3184"/>
                    </a:lnTo>
                    <a:lnTo>
                      <a:pt x="69349" y="0"/>
                    </a:lnTo>
                    <a:lnTo>
                      <a:pt x="89717" y="3654"/>
                    </a:lnTo>
                    <a:lnTo>
                      <a:pt x="119744" y="18865"/>
                    </a:lnTo>
                    <a:lnTo>
                      <a:pt x="136291" y="31535"/>
                    </a:lnTo>
                    <a:lnTo>
                      <a:pt x="145205" y="54324"/>
                    </a:lnTo>
                    <a:lnTo>
                      <a:pt x="147997" y="81611"/>
                    </a:lnTo>
                    <a:lnTo>
                      <a:pt x="145338" y="105435"/>
                    </a:lnTo>
                    <a:lnTo>
                      <a:pt x="137138" y="124603"/>
                    </a:lnTo>
                    <a:lnTo>
                      <a:pt x="131675" y="132990"/>
                    </a:lnTo>
                    <a:lnTo>
                      <a:pt x="116247" y="145429"/>
                    </a:lnTo>
                    <a:lnTo>
                      <a:pt x="89165" y="16029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9106784" y="3435862"/>
                <a:ext cx="121025" cy="330540"/>
              </a:xfrm>
              <a:custGeom>
                <a:avLst/>
                <a:gdLst/>
                <a:ahLst/>
                <a:cxnLst/>
                <a:rect l="0" t="0" r="0" b="0"/>
                <a:pathLst>
                  <a:path w="121025" h="330540">
                    <a:moveTo>
                      <a:pt x="31096" y="121388"/>
                    </a:moveTo>
                    <a:lnTo>
                      <a:pt x="31096" y="175533"/>
                    </a:lnTo>
                    <a:lnTo>
                      <a:pt x="36685" y="230479"/>
                    </a:lnTo>
                    <a:lnTo>
                      <a:pt x="41819" y="293628"/>
                    </a:lnTo>
                    <a:lnTo>
                      <a:pt x="46781" y="323501"/>
                    </a:lnTo>
                    <a:lnTo>
                      <a:pt x="46232" y="329829"/>
                    </a:lnTo>
                    <a:lnTo>
                      <a:pt x="43526" y="330539"/>
                    </a:lnTo>
                    <a:lnTo>
                      <a:pt x="39383" y="327502"/>
                    </a:lnTo>
                    <a:lnTo>
                      <a:pt x="27962" y="300872"/>
                    </a:lnTo>
                    <a:lnTo>
                      <a:pt x="14793" y="240376"/>
                    </a:lnTo>
                    <a:lnTo>
                      <a:pt x="10278" y="185889"/>
                    </a:lnTo>
                    <a:lnTo>
                      <a:pt x="1984" y="131139"/>
                    </a:lnTo>
                    <a:lnTo>
                      <a:pt x="0" y="75611"/>
                    </a:lnTo>
                    <a:lnTo>
                      <a:pt x="5245" y="39194"/>
                    </a:lnTo>
                    <a:lnTo>
                      <a:pt x="19797" y="11766"/>
                    </a:lnTo>
                    <a:lnTo>
                      <a:pt x="28243" y="6193"/>
                    </a:lnTo>
                    <a:lnTo>
                      <a:pt x="50105" y="0"/>
                    </a:lnTo>
                    <a:lnTo>
                      <a:pt x="72299" y="3486"/>
                    </a:lnTo>
                    <a:lnTo>
                      <a:pt x="92693" y="14005"/>
                    </a:lnTo>
                    <a:lnTo>
                      <a:pt x="109555" y="30378"/>
                    </a:lnTo>
                    <a:lnTo>
                      <a:pt x="118609" y="52473"/>
                    </a:lnTo>
                    <a:lnTo>
                      <a:pt x="121024" y="64916"/>
                    </a:lnTo>
                    <a:lnTo>
                      <a:pt x="117468" y="84981"/>
                    </a:lnTo>
                    <a:lnTo>
                      <a:pt x="113243" y="93607"/>
                    </a:lnTo>
                    <a:lnTo>
                      <a:pt x="99192" y="106311"/>
                    </a:lnTo>
                    <a:lnTo>
                      <a:pt x="80078" y="114687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9327393" y="3441436"/>
                <a:ext cx="1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57929">
                    <a:moveTo>
                      <a:pt x="0" y="0"/>
                    </a:moveTo>
                    <a:lnTo>
                      <a:pt x="0" y="54145"/>
                    </a:lnTo>
                    <a:lnTo>
                      <a:pt x="0" y="114681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9295807" y="3283509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7595730" y="4031032"/>
                <a:ext cx="205032" cy="471201"/>
              </a:xfrm>
              <a:custGeom>
                <a:avLst/>
                <a:gdLst/>
                <a:ahLst/>
                <a:cxnLst/>
                <a:rect l="0" t="0" r="0" b="0"/>
                <a:pathLst>
                  <a:path w="205032" h="471201">
                    <a:moveTo>
                      <a:pt x="47104" y="0"/>
                    </a:moveTo>
                    <a:lnTo>
                      <a:pt x="38770" y="37478"/>
                    </a:lnTo>
                    <a:lnTo>
                      <a:pt x="37008" y="94491"/>
                    </a:lnTo>
                    <a:lnTo>
                      <a:pt x="36704" y="156029"/>
                    </a:lnTo>
                    <a:lnTo>
                      <a:pt x="36632" y="199198"/>
                    </a:lnTo>
                    <a:lnTo>
                      <a:pt x="33472" y="253604"/>
                    </a:lnTo>
                    <a:lnTo>
                      <a:pt x="25127" y="301310"/>
                    </a:lnTo>
                    <a:lnTo>
                      <a:pt x="15245" y="356779"/>
                    </a:lnTo>
                    <a:lnTo>
                      <a:pt x="8028" y="407139"/>
                    </a:lnTo>
                    <a:lnTo>
                      <a:pt x="0" y="460489"/>
                    </a:lnTo>
                    <a:lnTo>
                      <a:pt x="1663" y="467260"/>
                    </a:lnTo>
                    <a:lnTo>
                      <a:pt x="6281" y="470604"/>
                    </a:lnTo>
                    <a:lnTo>
                      <a:pt x="20771" y="471200"/>
                    </a:lnTo>
                    <a:lnTo>
                      <a:pt x="80320" y="455700"/>
                    </a:lnTo>
                    <a:lnTo>
                      <a:pt x="132347" y="445211"/>
                    </a:lnTo>
                    <a:lnTo>
                      <a:pt x="170626" y="446210"/>
                    </a:lnTo>
                    <a:lnTo>
                      <a:pt x="205031" y="4527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7817981" y="4313699"/>
                <a:ext cx="116491" cy="181042"/>
              </a:xfrm>
              <a:custGeom>
                <a:avLst/>
                <a:gdLst/>
                <a:ahLst/>
                <a:cxnLst/>
                <a:rect l="0" t="0" r="0" b="0"/>
                <a:pathLst>
                  <a:path w="116491" h="181042">
                    <a:moveTo>
                      <a:pt x="88065" y="12131"/>
                    </a:moveTo>
                    <a:lnTo>
                      <a:pt x="76886" y="953"/>
                    </a:lnTo>
                    <a:lnTo>
                      <a:pt x="71254" y="0"/>
                    </a:lnTo>
                    <a:lnTo>
                      <a:pt x="65159" y="1704"/>
                    </a:lnTo>
                    <a:lnTo>
                      <a:pt x="42284" y="18400"/>
                    </a:lnTo>
                    <a:lnTo>
                      <a:pt x="25603" y="35975"/>
                    </a:lnTo>
                    <a:lnTo>
                      <a:pt x="1345" y="86198"/>
                    </a:lnTo>
                    <a:lnTo>
                      <a:pt x="0" y="110170"/>
                    </a:lnTo>
                    <a:lnTo>
                      <a:pt x="4471" y="135253"/>
                    </a:lnTo>
                    <a:lnTo>
                      <a:pt x="14257" y="158099"/>
                    </a:lnTo>
                    <a:lnTo>
                      <a:pt x="29525" y="173712"/>
                    </a:lnTo>
                    <a:lnTo>
                      <a:pt x="38509" y="179513"/>
                    </a:lnTo>
                    <a:lnTo>
                      <a:pt x="46839" y="181041"/>
                    </a:lnTo>
                    <a:lnTo>
                      <a:pt x="54732" y="179720"/>
                    </a:lnTo>
                    <a:lnTo>
                      <a:pt x="89799" y="160789"/>
                    </a:lnTo>
                    <a:lnTo>
                      <a:pt x="103654" y="141762"/>
                    </a:lnTo>
                    <a:lnTo>
                      <a:pt x="112541" y="117708"/>
                    </a:lnTo>
                    <a:lnTo>
                      <a:pt x="116490" y="91420"/>
                    </a:lnTo>
                    <a:lnTo>
                      <a:pt x="112007" y="67258"/>
                    </a:lnTo>
                    <a:lnTo>
                      <a:pt x="88065" y="2266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7993201" y="4262659"/>
                <a:ext cx="121596" cy="220806"/>
              </a:xfrm>
              <a:custGeom>
                <a:avLst/>
                <a:gdLst/>
                <a:ahLst/>
                <a:cxnLst/>
                <a:rect l="0" t="0" r="0" b="0"/>
                <a:pathLst>
                  <a:path w="121596" h="220806">
                    <a:moveTo>
                      <a:pt x="18130" y="63171"/>
                    </a:moveTo>
                    <a:lnTo>
                      <a:pt x="6951" y="79939"/>
                    </a:lnTo>
                    <a:lnTo>
                      <a:pt x="0" y="112723"/>
                    </a:lnTo>
                    <a:lnTo>
                      <a:pt x="8912" y="171169"/>
                    </a:lnTo>
                    <a:lnTo>
                      <a:pt x="16372" y="195398"/>
                    </a:lnTo>
                    <a:lnTo>
                      <a:pt x="27487" y="213966"/>
                    </a:lnTo>
                    <a:lnTo>
                      <a:pt x="34897" y="218683"/>
                    </a:lnTo>
                    <a:lnTo>
                      <a:pt x="52488" y="220805"/>
                    </a:lnTo>
                    <a:lnTo>
                      <a:pt x="68885" y="214729"/>
                    </a:lnTo>
                    <a:lnTo>
                      <a:pt x="83971" y="203060"/>
                    </a:lnTo>
                    <a:lnTo>
                      <a:pt x="98475" y="186175"/>
                    </a:lnTo>
                    <a:lnTo>
                      <a:pt x="114205" y="151350"/>
                    </a:lnTo>
                    <a:lnTo>
                      <a:pt x="121595" y="97660"/>
                    </a:lnTo>
                    <a:lnTo>
                      <a:pt x="119936" y="45114"/>
                    </a:lnTo>
                    <a:lnTo>
                      <a:pt x="111856" y="17657"/>
                    </a:lnTo>
                    <a:lnTo>
                      <a:pt x="10235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8183080" y="4325830"/>
                <a:ext cx="7236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7236" h="168457">
                    <a:moveTo>
                      <a:pt x="7235" y="0"/>
                    </a:moveTo>
                    <a:lnTo>
                      <a:pt x="0" y="27556"/>
                    </a:lnTo>
                    <a:lnTo>
                      <a:pt x="477" y="86899"/>
                    </a:lnTo>
                    <a:lnTo>
                      <a:pt x="5233" y="131423"/>
                    </a:lnTo>
                    <a:lnTo>
                      <a:pt x="7235" y="1684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8190315" y="4188960"/>
                <a:ext cx="21059" cy="1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">
                    <a:moveTo>
                      <a:pt x="2105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8269138" y="4333096"/>
                <a:ext cx="169488" cy="189244"/>
              </a:xfrm>
              <a:custGeom>
                <a:avLst/>
                <a:gdLst/>
                <a:ahLst/>
                <a:cxnLst/>
                <a:rect l="0" t="0" r="0" b="0"/>
                <a:pathLst>
                  <a:path w="169488" h="189244">
                    <a:moveTo>
                      <a:pt x="110690" y="34848"/>
                    </a:moveTo>
                    <a:lnTo>
                      <a:pt x="99512" y="18081"/>
                    </a:lnTo>
                    <a:lnTo>
                      <a:pt x="84666" y="6729"/>
                    </a:lnTo>
                    <a:lnTo>
                      <a:pt x="75793" y="2064"/>
                    </a:lnTo>
                    <a:lnTo>
                      <a:pt x="53457" y="0"/>
                    </a:lnTo>
                    <a:lnTo>
                      <a:pt x="30271" y="4152"/>
                    </a:lnTo>
                    <a:lnTo>
                      <a:pt x="12168" y="13797"/>
                    </a:lnTo>
                    <a:lnTo>
                      <a:pt x="6404" y="21983"/>
                    </a:lnTo>
                    <a:lnTo>
                      <a:pt x="0" y="43558"/>
                    </a:lnTo>
                    <a:lnTo>
                      <a:pt x="1802" y="52354"/>
                    </a:lnTo>
                    <a:lnTo>
                      <a:pt x="6513" y="59387"/>
                    </a:lnTo>
                    <a:lnTo>
                      <a:pt x="21105" y="70321"/>
                    </a:lnTo>
                    <a:lnTo>
                      <a:pt x="39289" y="79080"/>
                    </a:lnTo>
                    <a:lnTo>
                      <a:pt x="98269" y="89503"/>
                    </a:lnTo>
                    <a:lnTo>
                      <a:pt x="119208" y="96573"/>
                    </a:lnTo>
                    <a:lnTo>
                      <a:pt x="159097" y="126829"/>
                    </a:lnTo>
                    <a:lnTo>
                      <a:pt x="167299" y="146699"/>
                    </a:lnTo>
                    <a:lnTo>
                      <a:pt x="169487" y="158548"/>
                    </a:lnTo>
                    <a:lnTo>
                      <a:pt x="167436" y="167618"/>
                    </a:lnTo>
                    <a:lnTo>
                      <a:pt x="162558" y="174834"/>
                    </a:lnTo>
                    <a:lnTo>
                      <a:pt x="155798" y="180814"/>
                    </a:lnTo>
                    <a:lnTo>
                      <a:pt x="135807" y="187460"/>
                    </a:lnTo>
                    <a:lnTo>
                      <a:pt x="111324" y="189243"/>
                    </a:lnTo>
                    <a:lnTo>
                      <a:pt x="63720" y="180856"/>
                    </a:lnTo>
                    <a:lnTo>
                      <a:pt x="36991" y="17171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8474585" y="4357416"/>
                <a:ext cx="10529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57928">
                    <a:moveTo>
                      <a:pt x="0" y="0"/>
                    </a:moveTo>
                    <a:lnTo>
                      <a:pt x="0" y="54144"/>
                    </a:lnTo>
                    <a:lnTo>
                      <a:pt x="5589" y="114680"/>
                    </a:lnTo>
                    <a:lnTo>
                      <a:pt x="10528" y="1579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8464057" y="4231074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10528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8569342" y="4336359"/>
                <a:ext cx="24749" cy="169210"/>
              </a:xfrm>
              <a:custGeom>
                <a:avLst/>
                <a:gdLst/>
                <a:ahLst/>
                <a:cxnLst/>
                <a:rect l="0" t="0" r="0" b="0"/>
                <a:pathLst>
                  <a:path w="24749" h="169210">
                    <a:moveTo>
                      <a:pt x="0" y="73699"/>
                    </a:moveTo>
                    <a:lnTo>
                      <a:pt x="14654" y="128840"/>
                    </a:lnTo>
                    <a:lnTo>
                      <a:pt x="24748" y="166077"/>
                    </a:lnTo>
                    <a:lnTo>
                      <a:pt x="24687" y="169209"/>
                    </a:lnTo>
                    <a:lnTo>
                      <a:pt x="18381" y="160212"/>
                    </a:lnTo>
                    <a:lnTo>
                      <a:pt x="7265" y="128838"/>
                    </a:lnTo>
                    <a:lnTo>
                      <a:pt x="1435" y="69080"/>
                    </a:lnTo>
                    <a:lnTo>
                      <a:pt x="637" y="39671"/>
                    </a:lnTo>
                    <a:lnTo>
                      <a:pt x="2765" y="28787"/>
                    </a:lnTo>
                    <a:lnTo>
                      <a:pt x="2105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8549741" y="4348587"/>
                <a:ext cx="198586" cy="166779"/>
              </a:xfrm>
              <a:custGeom>
                <a:avLst/>
                <a:gdLst/>
                <a:ahLst/>
                <a:cxnLst/>
                <a:rect l="0" t="0" r="0" b="0"/>
                <a:pathLst>
                  <a:path w="198586" h="166779">
                    <a:moveTo>
                      <a:pt x="82771" y="103585"/>
                    </a:moveTo>
                    <a:lnTo>
                      <a:pt x="82771" y="44968"/>
                    </a:lnTo>
                    <a:lnTo>
                      <a:pt x="71593" y="10178"/>
                    </a:lnTo>
                    <a:lnTo>
                      <a:pt x="63621" y="3879"/>
                    </a:lnTo>
                    <a:lnTo>
                      <a:pt x="42284" y="0"/>
                    </a:lnTo>
                    <a:lnTo>
                      <a:pt x="32383" y="2943"/>
                    </a:lnTo>
                    <a:lnTo>
                      <a:pt x="15143" y="15571"/>
                    </a:lnTo>
                    <a:lnTo>
                      <a:pt x="5921" y="39121"/>
                    </a:lnTo>
                    <a:lnTo>
                      <a:pt x="0" y="101900"/>
                    </a:lnTo>
                    <a:lnTo>
                      <a:pt x="4564" y="142080"/>
                    </a:lnTo>
                    <a:lnTo>
                      <a:pt x="9576" y="151475"/>
                    </a:lnTo>
                    <a:lnTo>
                      <a:pt x="24504" y="165034"/>
                    </a:lnTo>
                    <a:lnTo>
                      <a:pt x="33398" y="166778"/>
                    </a:lnTo>
                    <a:lnTo>
                      <a:pt x="52639" y="162477"/>
                    </a:lnTo>
                    <a:lnTo>
                      <a:pt x="60343" y="155714"/>
                    </a:lnTo>
                    <a:lnTo>
                      <a:pt x="72024" y="135723"/>
                    </a:lnTo>
                    <a:lnTo>
                      <a:pt x="87884" y="76355"/>
                    </a:lnTo>
                    <a:lnTo>
                      <a:pt x="91695" y="37285"/>
                    </a:lnTo>
                    <a:lnTo>
                      <a:pt x="102734" y="89860"/>
                    </a:lnTo>
                    <a:lnTo>
                      <a:pt x="126055" y="123318"/>
                    </a:lnTo>
                    <a:lnTo>
                      <a:pt x="140613" y="136922"/>
                    </a:lnTo>
                    <a:lnTo>
                      <a:pt x="158782" y="146868"/>
                    </a:lnTo>
                    <a:lnTo>
                      <a:pt x="167371" y="147648"/>
                    </a:lnTo>
                    <a:lnTo>
                      <a:pt x="198585" y="1351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8748326" y="4304795"/>
                <a:ext cx="126343" cy="207184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07184">
                    <a:moveTo>
                      <a:pt x="0" y="63149"/>
                    </a:moveTo>
                    <a:lnTo>
                      <a:pt x="0" y="121766"/>
                    </a:lnTo>
                    <a:lnTo>
                      <a:pt x="7235" y="175940"/>
                    </a:lnTo>
                    <a:lnTo>
                      <a:pt x="9553" y="207183"/>
                    </a:lnTo>
                    <a:lnTo>
                      <a:pt x="10400" y="155888"/>
                    </a:lnTo>
                    <a:lnTo>
                      <a:pt x="4438" y="98539"/>
                    </a:lnTo>
                    <a:lnTo>
                      <a:pt x="12098" y="45270"/>
                    </a:lnTo>
                    <a:lnTo>
                      <a:pt x="19414" y="23617"/>
                    </a:lnTo>
                    <a:lnTo>
                      <a:pt x="30466" y="6195"/>
                    </a:lnTo>
                    <a:lnTo>
                      <a:pt x="37858" y="1783"/>
                    </a:lnTo>
                    <a:lnTo>
                      <a:pt x="55430" y="0"/>
                    </a:lnTo>
                    <a:lnTo>
                      <a:pt x="71819" y="6227"/>
                    </a:lnTo>
                    <a:lnTo>
                      <a:pt x="79464" y="11163"/>
                    </a:lnTo>
                    <a:lnTo>
                      <a:pt x="101404" y="40467"/>
                    </a:lnTo>
                    <a:lnTo>
                      <a:pt x="117133" y="78785"/>
                    </a:lnTo>
                    <a:lnTo>
                      <a:pt x="124523" y="139721"/>
                    </a:lnTo>
                    <a:lnTo>
                      <a:pt x="126342" y="18949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8910127" y="4312937"/>
                <a:ext cx="206697" cy="244521"/>
              </a:xfrm>
              <a:custGeom>
                <a:avLst/>
                <a:gdLst/>
                <a:ahLst/>
                <a:cxnLst/>
                <a:rect l="0" t="0" r="0" b="0"/>
                <a:pathLst>
                  <a:path w="206697" h="244521">
                    <a:moveTo>
                      <a:pt x="80354" y="139235"/>
                    </a:moveTo>
                    <a:lnTo>
                      <a:pt x="91532" y="128057"/>
                    </a:lnTo>
                    <a:lnTo>
                      <a:pt x="104073" y="93159"/>
                    </a:lnTo>
                    <a:lnTo>
                      <a:pt x="105324" y="68454"/>
                    </a:lnTo>
                    <a:lnTo>
                      <a:pt x="96595" y="23998"/>
                    </a:lnTo>
                    <a:lnTo>
                      <a:pt x="91181" y="15617"/>
                    </a:lnTo>
                    <a:lnTo>
                      <a:pt x="75808" y="3185"/>
                    </a:lnTo>
                    <a:lnTo>
                      <a:pt x="57276" y="0"/>
                    </a:lnTo>
                    <a:lnTo>
                      <a:pt x="47421" y="788"/>
                    </a:lnTo>
                    <a:lnTo>
                      <a:pt x="39681" y="4823"/>
                    </a:lnTo>
                    <a:lnTo>
                      <a:pt x="9199" y="46189"/>
                    </a:lnTo>
                    <a:lnTo>
                      <a:pt x="0" y="82160"/>
                    </a:lnTo>
                    <a:lnTo>
                      <a:pt x="5297" y="143472"/>
                    </a:lnTo>
                    <a:lnTo>
                      <a:pt x="15481" y="185204"/>
                    </a:lnTo>
                    <a:lnTo>
                      <a:pt x="26565" y="204900"/>
                    </a:lnTo>
                    <a:lnTo>
                      <a:pt x="33966" y="209917"/>
                    </a:lnTo>
                    <a:lnTo>
                      <a:pt x="51549" y="212373"/>
                    </a:lnTo>
                    <a:lnTo>
                      <a:pt x="58811" y="207881"/>
                    </a:lnTo>
                    <a:lnTo>
                      <a:pt x="70000" y="190412"/>
                    </a:lnTo>
                    <a:lnTo>
                      <a:pt x="94099" y="128578"/>
                    </a:lnTo>
                    <a:lnTo>
                      <a:pt x="101136" y="79115"/>
                    </a:lnTo>
                    <a:lnTo>
                      <a:pt x="103567" y="78098"/>
                    </a:lnTo>
                    <a:lnTo>
                      <a:pt x="106358" y="80930"/>
                    </a:lnTo>
                    <a:lnTo>
                      <a:pt x="125777" y="136872"/>
                    </a:lnTo>
                    <a:lnTo>
                      <a:pt x="159169" y="197632"/>
                    </a:lnTo>
                    <a:lnTo>
                      <a:pt x="206696" y="24452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2" name="Freeform 181"/>
            <p:cNvSpPr/>
            <p:nvPr/>
          </p:nvSpPr>
          <p:spPr>
            <a:xfrm>
              <a:off x="7411207" y="5147053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94179" y="28466"/>
                  </a:lnTo>
                  <a:lnTo>
                    <a:pt x="31535" y="1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3" name="Group 192"/>
            <p:cNvGrpSpPr/>
            <p:nvPr/>
          </p:nvGrpSpPr>
          <p:grpSpPr>
            <a:xfrm>
              <a:off x="7590191" y="4941113"/>
              <a:ext cx="1666789" cy="632987"/>
              <a:chOff x="7590191" y="4941113"/>
              <a:chExt cx="1666789" cy="632987"/>
            </a:xfrm>
          </p:grpSpPr>
          <p:sp>
            <p:nvSpPr>
              <p:cNvPr id="183" name="Freeform 182"/>
              <p:cNvSpPr/>
              <p:nvPr/>
            </p:nvSpPr>
            <p:spPr>
              <a:xfrm>
                <a:off x="7590191" y="4941113"/>
                <a:ext cx="231628" cy="616553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616553">
                    <a:moveTo>
                      <a:pt x="0" y="616552"/>
                    </a:moveTo>
                    <a:lnTo>
                      <a:pt x="3119" y="559287"/>
                    </a:lnTo>
                    <a:lnTo>
                      <a:pt x="14572" y="509897"/>
                    </a:lnTo>
                    <a:lnTo>
                      <a:pt x="26544" y="461338"/>
                    </a:lnTo>
                    <a:lnTo>
                      <a:pt x="36179" y="403008"/>
                    </a:lnTo>
                    <a:lnTo>
                      <a:pt x="52785" y="340686"/>
                    </a:lnTo>
                    <a:lnTo>
                      <a:pt x="61119" y="286239"/>
                    </a:lnTo>
                    <a:lnTo>
                      <a:pt x="71171" y="230424"/>
                    </a:lnTo>
                    <a:lnTo>
                      <a:pt x="81302" y="174338"/>
                    </a:lnTo>
                    <a:lnTo>
                      <a:pt x="89240" y="123788"/>
                    </a:lnTo>
                    <a:lnTo>
                      <a:pt x="93122" y="73974"/>
                    </a:lnTo>
                    <a:lnTo>
                      <a:pt x="99862" y="31528"/>
                    </a:lnTo>
                    <a:lnTo>
                      <a:pt x="114857" y="2315"/>
                    </a:lnTo>
                    <a:lnTo>
                      <a:pt x="119855" y="0"/>
                    </a:lnTo>
                    <a:lnTo>
                      <a:pt x="124357" y="1966"/>
                    </a:lnTo>
                    <a:lnTo>
                      <a:pt x="128528" y="6786"/>
                    </a:lnTo>
                    <a:lnTo>
                      <a:pt x="143629" y="57720"/>
                    </a:lnTo>
                    <a:lnTo>
                      <a:pt x="154340" y="110550"/>
                    </a:lnTo>
                    <a:lnTo>
                      <a:pt x="168440" y="164741"/>
                    </a:lnTo>
                    <a:lnTo>
                      <a:pt x="182491" y="220159"/>
                    </a:lnTo>
                    <a:lnTo>
                      <a:pt x="195361" y="276166"/>
                    </a:lnTo>
                    <a:lnTo>
                      <a:pt x="202237" y="329169"/>
                    </a:lnTo>
                    <a:lnTo>
                      <a:pt x="214513" y="379370"/>
                    </a:lnTo>
                    <a:lnTo>
                      <a:pt x="224736" y="437221"/>
                    </a:lnTo>
                    <a:lnTo>
                      <a:pt x="229585" y="489457"/>
                    </a:lnTo>
                    <a:lnTo>
                      <a:pt x="230719" y="516781"/>
                    </a:lnTo>
                    <a:lnTo>
                      <a:pt x="231627" y="55338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7642834" y="5336566"/>
                <a:ext cx="13687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31587">
                    <a:moveTo>
                      <a:pt x="136870" y="0"/>
                    </a:moveTo>
                    <a:lnTo>
                      <a:pt x="87939" y="0"/>
                    </a:lnTo>
                    <a:lnTo>
                      <a:pt x="58971" y="2340"/>
                    </a:lnTo>
                    <a:lnTo>
                      <a:pt x="18017" y="19786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7900457" y="5241809"/>
                <a:ext cx="110875" cy="245698"/>
              </a:xfrm>
              <a:custGeom>
                <a:avLst/>
                <a:gdLst/>
                <a:ahLst/>
                <a:cxnLst/>
                <a:rect l="0" t="0" r="0" b="0"/>
                <a:pathLst>
                  <a:path w="110875" h="245698">
                    <a:moveTo>
                      <a:pt x="5589" y="105285"/>
                    </a:moveTo>
                    <a:lnTo>
                      <a:pt x="0" y="122053"/>
                    </a:lnTo>
                    <a:lnTo>
                      <a:pt x="375" y="139644"/>
                    </a:lnTo>
                    <a:lnTo>
                      <a:pt x="16584" y="200285"/>
                    </a:lnTo>
                    <a:lnTo>
                      <a:pt x="31387" y="245697"/>
                    </a:lnTo>
                    <a:lnTo>
                      <a:pt x="28571" y="232676"/>
                    </a:lnTo>
                    <a:lnTo>
                      <a:pt x="21311" y="173765"/>
                    </a:lnTo>
                    <a:lnTo>
                      <a:pt x="9908" y="117816"/>
                    </a:lnTo>
                    <a:lnTo>
                      <a:pt x="9562" y="57891"/>
                    </a:lnTo>
                    <a:lnTo>
                      <a:pt x="11747" y="45613"/>
                    </a:lnTo>
                    <a:lnTo>
                      <a:pt x="17883" y="35088"/>
                    </a:lnTo>
                    <a:lnTo>
                      <a:pt x="37180" y="17155"/>
                    </a:lnTo>
                    <a:lnTo>
                      <a:pt x="61353" y="7624"/>
                    </a:lnTo>
                    <a:lnTo>
                      <a:pt x="11087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8095559" y="5031240"/>
                <a:ext cx="1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1" h="452726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09774"/>
                    </a:lnTo>
                    <a:lnTo>
                      <a:pt x="0" y="163547"/>
                    </a:lnTo>
                    <a:lnTo>
                      <a:pt x="0" y="215354"/>
                    </a:lnTo>
                    <a:lnTo>
                      <a:pt x="0" y="268919"/>
                    </a:lnTo>
                    <a:lnTo>
                      <a:pt x="0" y="317545"/>
                    </a:lnTo>
                    <a:lnTo>
                      <a:pt x="0" y="368998"/>
                    </a:lnTo>
                    <a:lnTo>
                      <a:pt x="0" y="415049"/>
                    </a:lnTo>
                    <a:lnTo>
                      <a:pt x="0" y="45272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8123788" y="5178638"/>
                <a:ext cx="87586" cy="252686"/>
              </a:xfrm>
              <a:custGeom>
                <a:avLst/>
                <a:gdLst/>
                <a:ahLst/>
                <a:cxnLst/>
                <a:rect l="0" t="0" r="0" b="0"/>
                <a:pathLst>
                  <a:path w="87586" h="252686">
                    <a:moveTo>
                      <a:pt x="77056" y="0"/>
                    </a:moveTo>
                    <a:lnTo>
                      <a:pt x="24516" y="60873"/>
                    </a:lnTo>
                    <a:lnTo>
                      <a:pt x="11591" y="77358"/>
                    </a:lnTo>
                    <a:lnTo>
                      <a:pt x="1947" y="96383"/>
                    </a:lnTo>
                    <a:lnTo>
                      <a:pt x="0" y="116537"/>
                    </a:lnTo>
                    <a:lnTo>
                      <a:pt x="4205" y="136022"/>
                    </a:lnTo>
                    <a:lnTo>
                      <a:pt x="25968" y="167596"/>
                    </a:lnTo>
                    <a:lnTo>
                      <a:pt x="73637" y="226604"/>
                    </a:lnTo>
                    <a:lnTo>
                      <a:pt x="87585" y="2526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8265407" y="5282491"/>
                <a:ext cx="167065" cy="243589"/>
              </a:xfrm>
              <a:custGeom>
                <a:avLst/>
                <a:gdLst/>
                <a:ahLst/>
                <a:cxnLst/>
                <a:rect l="0" t="0" r="0" b="0"/>
                <a:pathLst>
                  <a:path w="167065" h="243589">
                    <a:moveTo>
                      <a:pt x="82836" y="159360"/>
                    </a:moveTo>
                    <a:lnTo>
                      <a:pt x="100793" y="105485"/>
                    </a:lnTo>
                    <a:lnTo>
                      <a:pt x="107585" y="85113"/>
                    </a:lnTo>
                    <a:lnTo>
                      <a:pt x="106806" y="48323"/>
                    </a:lnTo>
                    <a:lnTo>
                      <a:pt x="98949" y="27732"/>
                    </a:lnTo>
                    <a:lnTo>
                      <a:pt x="93578" y="18966"/>
                    </a:lnTo>
                    <a:lnTo>
                      <a:pt x="78251" y="6105"/>
                    </a:lnTo>
                    <a:lnTo>
                      <a:pt x="69251" y="1038"/>
                    </a:lnTo>
                    <a:lnTo>
                      <a:pt x="59741" y="0"/>
                    </a:lnTo>
                    <a:lnTo>
                      <a:pt x="39817" y="5085"/>
                    </a:lnTo>
                    <a:lnTo>
                      <a:pt x="22382" y="21383"/>
                    </a:lnTo>
                    <a:lnTo>
                      <a:pt x="14458" y="32281"/>
                    </a:lnTo>
                    <a:lnTo>
                      <a:pt x="5652" y="59987"/>
                    </a:lnTo>
                    <a:lnTo>
                      <a:pt x="0" y="119843"/>
                    </a:lnTo>
                    <a:lnTo>
                      <a:pt x="10245" y="182492"/>
                    </a:lnTo>
                    <a:lnTo>
                      <a:pt x="23113" y="220026"/>
                    </a:lnTo>
                    <a:lnTo>
                      <a:pt x="28983" y="231389"/>
                    </a:lnTo>
                    <a:lnTo>
                      <a:pt x="36405" y="237795"/>
                    </a:lnTo>
                    <a:lnTo>
                      <a:pt x="44864" y="240896"/>
                    </a:lnTo>
                    <a:lnTo>
                      <a:pt x="54012" y="241793"/>
                    </a:lnTo>
                    <a:lnTo>
                      <a:pt x="62450" y="238882"/>
                    </a:lnTo>
                    <a:lnTo>
                      <a:pt x="78065" y="226289"/>
                    </a:lnTo>
                    <a:lnTo>
                      <a:pt x="94420" y="199468"/>
                    </a:lnTo>
                    <a:lnTo>
                      <a:pt x="103191" y="144492"/>
                    </a:lnTo>
                    <a:lnTo>
                      <a:pt x="108650" y="119997"/>
                    </a:lnTo>
                    <a:lnTo>
                      <a:pt x="110574" y="116740"/>
                    </a:lnTo>
                    <a:lnTo>
                      <a:pt x="111856" y="119249"/>
                    </a:lnTo>
                    <a:lnTo>
                      <a:pt x="123660" y="169416"/>
                    </a:lnTo>
                    <a:lnTo>
                      <a:pt x="147138" y="216892"/>
                    </a:lnTo>
                    <a:lnTo>
                      <a:pt x="167064" y="24358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8464057" y="5326024"/>
                <a:ext cx="126342" cy="244250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244250">
                    <a:moveTo>
                      <a:pt x="0" y="52656"/>
                    </a:moveTo>
                    <a:lnTo>
                      <a:pt x="0" y="101587"/>
                    </a:lnTo>
                    <a:lnTo>
                      <a:pt x="5588" y="160717"/>
                    </a:lnTo>
                    <a:lnTo>
                      <a:pt x="10721" y="216288"/>
                    </a:lnTo>
                    <a:lnTo>
                      <a:pt x="16305" y="244249"/>
                    </a:lnTo>
                    <a:lnTo>
                      <a:pt x="15549" y="243556"/>
                    </a:lnTo>
                    <a:lnTo>
                      <a:pt x="13875" y="239584"/>
                    </a:lnTo>
                    <a:lnTo>
                      <a:pt x="11189" y="191182"/>
                    </a:lnTo>
                    <a:lnTo>
                      <a:pt x="10659" y="128416"/>
                    </a:lnTo>
                    <a:lnTo>
                      <a:pt x="10553" y="65021"/>
                    </a:lnTo>
                    <a:lnTo>
                      <a:pt x="16124" y="24734"/>
                    </a:lnTo>
                    <a:lnTo>
                      <a:pt x="21278" y="15324"/>
                    </a:lnTo>
                    <a:lnTo>
                      <a:pt x="36362" y="1749"/>
                    </a:lnTo>
                    <a:lnTo>
                      <a:pt x="44129" y="0"/>
                    </a:lnTo>
                    <a:lnTo>
                      <a:pt x="51646" y="1175"/>
                    </a:lnTo>
                    <a:lnTo>
                      <a:pt x="58997" y="4297"/>
                    </a:lnTo>
                    <a:lnTo>
                      <a:pt x="73404" y="20245"/>
                    </a:lnTo>
                    <a:lnTo>
                      <a:pt x="91549" y="55531"/>
                    </a:lnTo>
                    <a:lnTo>
                      <a:pt x="111880" y="115989"/>
                    </a:lnTo>
                    <a:lnTo>
                      <a:pt x="123138" y="169195"/>
                    </a:lnTo>
                    <a:lnTo>
                      <a:pt x="126341" y="2211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8652924" y="5288863"/>
                <a:ext cx="150921" cy="232900"/>
              </a:xfrm>
              <a:custGeom>
                <a:avLst/>
                <a:gdLst/>
                <a:ahLst/>
                <a:cxnLst/>
                <a:rect l="0" t="0" r="0" b="0"/>
                <a:pathLst>
                  <a:path w="150921" h="232900">
                    <a:moveTo>
                      <a:pt x="95402" y="5589"/>
                    </a:moveTo>
                    <a:lnTo>
                      <a:pt x="78634" y="0"/>
                    </a:lnTo>
                    <a:lnTo>
                      <a:pt x="61044" y="3495"/>
                    </a:lnTo>
                    <a:lnTo>
                      <a:pt x="34529" y="18616"/>
                    </a:lnTo>
                    <a:lnTo>
                      <a:pt x="11854" y="41034"/>
                    </a:lnTo>
                    <a:lnTo>
                      <a:pt x="4609" y="50276"/>
                    </a:lnTo>
                    <a:lnTo>
                      <a:pt x="948" y="59947"/>
                    </a:lnTo>
                    <a:lnTo>
                      <a:pt x="0" y="80051"/>
                    </a:lnTo>
                    <a:lnTo>
                      <a:pt x="3725" y="87986"/>
                    </a:lnTo>
                    <a:lnTo>
                      <a:pt x="17221" y="99922"/>
                    </a:lnTo>
                    <a:lnTo>
                      <a:pt x="38039" y="106006"/>
                    </a:lnTo>
                    <a:lnTo>
                      <a:pt x="100846" y="112573"/>
                    </a:lnTo>
                    <a:lnTo>
                      <a:pt x="119658" y="121767"/>
                    </a:lnTo>
                    <a:lnTo>
                      <a:pt x="132699" y="136773"/>
                    </a:lnTo>
                    <a:lnTo>
                      <a:pt x="150602" y="175001"/>
                    </a:lnTo>
                    <a:lnTo>
                      <a:pt x="150920" y="184041"/>
                    </a:lnTo>
                    <a:lnTo>
                      <a:pt x="145033" y="200325"/>
                    </a:lnTo>
                    <a:lnTo>
                      <a:pt x="122975" y="222645"/>
                    </a:lnTo>
                    <a:lnTo>
                      <a:pt x="101027" y="230740"/>
                    </a:lnTo>
                    <a:lnTo>
                      <a:pt x="88623" y="232899"/>
                    </a:lnTo>
                    <a:lnTo>
                      <a:pt x="65483" y="229058"/>
                    </a:lnTo>
                    <a:lnTo>
                      <a:pt x="11174" y="21615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1" name="Freeform 190"/>
              <p:cNvSpPr/>
              <p:nvPr/>
            </p:nvSpPr>
            <p:spPr>
              <a:xfrm>
                <a:off x="8876962" y="5326448"/>
                <a:ext cx="218805" cy="245399"/>
              </a:xfrm>
              <a:custGeom>
                <a:avLst/>
                <a:gdLst/>
                <a:ahLst/>
                <a:cxnLst/>
                <a:rect l="0" t="0" r="0" b="0"/>
                <a:pathLst>
                  <a:path w="218805" h="245399">
                    <a:moveTo>
                      <a:pt x="102991" y="104875"/>
                    </a:moveTo>
                    <a:lnTo>
                      <a:pt x="99871" y="62183"/>
                    </a:lnTo>
                    <a:lnTo>
                      <a:pt x="88418" y="31004"/>
                    </a:lnTo>
                    <a:lnTo>
                      <a:pt x="82747" y="20532"/>
                    </a:lnTo>
                    <a:lnTo>
                      <a:pt x="67088" y="5778"/>
                    </a:lnTo>
                    <a:lnTo>
                      <a:pt x="57998" y="206"/>
                    </a:lnTo>
                    <a:lnTo>
                      <a:pt x="49599" y="0"/>
                    </a:lnTo>
                    <a:lnTo>
                      <a:pt x="41660" y="3373"/>
                    </a:lnTo>
                    <a:lnTo>
                      <a:pt x="27769" y="16479"/>
                    </a:lnTo>
                    <a:lnTo>
                      <a:pt x="5449" y="63598"/>
                    </a:lnTo>
                    <a:lnTo>
                      <a:pt x="0" y="105773"/>
                    </a:lnTo>
                    <a:lnTo>
                      <a:pt x="5395" y="164020"/>
                    </a:lnTo>
                    <a:lnTo>
                      <a:pt x="10793" y="217467"/>
                    </a:lnTo>
                    <a:lnTo>
                      <a:pt x="13449" y="229069"/>
                    </a:lnTo>
                    <a:lnTo>
                      <a:pt x="19900" y="236804"/>
                    </a:lnTo>
                    <a:lnTo>
                      <a:pt x="39545" y="245398"/>
                    </a:lnTo>
                    <a:lnTo>
                      <a:pt x="48995" y="244180"/>
                    </a:lnTo>
                    <a:lnTo>
                      <a:pt x="65734" y="233469"/>
                    </a:lnTo>
                    <a:lnTo>
                      <a:pt x="82723" y="207707"/>
                    </a:lnTo>
                    <a:lnTo>
                      <a:pt x="106261" y="146774"/>
                    </a:lnTo>
                    <a:lnTo>
                      <a:pt x="118151" y="104832"/>
                    </a:lnTo>
                    <a:lnTo>
                      <a:pt x="116358" y="83798"/>
                    </a:lnTo>
                    <a:lnTo>
                      <a:pt x="115412" y="82635"/>
                    </a:lnTo>
                    <a:lnTo>
                      <a:pt x="115250" y="106604"/>
                    </a:lnTo>
                    <a:lnTo>
                      <a:pt x="128248" y="163334"/>
                    </a:lnTo>
                    <a:lnTo>
                      <a:pt x="143879" y="198235"/>
                    </a:lnTo>
                    <a:lnTo>
                      <a:pt x="152476" y="204550"/>
                    </a:lnTo>
                    <a:lnTo>
                      <a:pt x="174507" y="208446"/>
                    </a:lnTo>
                    <a:lnTo>
                      <a:pt x="218804" y="19963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9084657" y="5319497"/>
                <a:ext cx="172323" cy="254603"/>
              </a:xfrm>
              <a:custGeom>
                <a:avLst/>
                <a:gdLst/>
                <a:ahLst/>
                <a:cxnLst/>
                <a:rect l="0" t="0" r="0" b="0"/>
                <a:pathLst>
                  <a:path w="172323" h="254603">
                    <a:moveTo>
                      <a:pt x="137451" y="48655"/>
                    </a:moveTo>
                    <a:lnTo>
                      <a:pt x="127876" y="24608"/>
                    </a:lnTo>
                    <a:lnTo>
                      <a:pt x="117208" y="10281"/>
                    </a:lnTo>
                    <a:lnTo>
                      <a:pt x="98428" y="2354"/>
                    </a:lnTo>
                    <a:lnTo>
                      <a:pt x="75654" y="0"/>
                    </a:lnTo>
                    <a:lnTo>
                      <a:pt x="53834" y="2854"/>
                    </a:lnTo>
                    <a:lnTo>
                      <a:pt x="35557" y="11141"/>
                    </a:lnTo>
                    <a:lnTo>
                      <a:pt x="19635" y="23793"/>
                    </a:lnTo>
                    <a:lnTo>
                      <a:pt x="4760" y="41114"/>
                    </a:lnTo>
                    <a:lnTo>
                      <a:pt x="1027" y="50647"/>
                    </a:lnTo>
                    <a:lnTo>
                      <a:pt x="0" y="70597"/>
                    </a:lnTo>
                    <a:lnTo>
                      <a:pt x="3702" y="78490"/>
                    </a:lnTo>
                    <a:lnTo>
                      <a:pt x="17176" y="90381"/>
                    </a:lnTo>
                    <a:lnTo>
                      <a:pt x="74812" y="114993"/>
                    </a:lnTo>
                    <a:lnTo>
                      <a:pt x="115330" y="130475"/>
                    </a:lnTo>
                    <a:lnTo>
                      <a:pt x="154396" y="161566"/>
                    </a:lnTo>
                    <a:lnTo>
                      <a:pt x="170288" y="193374"/>
                    </a:lnTo>
                    <a:lnTo>
                      <a:pt x="172322" y="215919"/>
                    </a:lnTo>
                    <a:lnTo>
                      <a:pt x="171227" y="226845"/>
                    </a:lnTo>
                    <a:lnTo>
                      <a:pt x="166987" y="235298"/>
                    </a:lnTo>
                    <a:lnTo>
                      <a:pt x="152918" y="247811"/>
                    </a:lnTo>
                    <a:lnTo>
                      <a:pt x="131847" y="254151"/>
                    </a:lnTo>
                    <a:lnTo>
                      <a:pt x="90557" y="254602"/>
                    </a:lnTo>
                    <a:lnTo>
                      <a:pt x="50637" y="247326"/>
                    </a:lnTo>
                    <a:lnTo>
                      <a:pt x="21638" y="23816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195" name="Straight Connector 194"/>
          <p:cNvCxnSpPr/>
          <p:nvPr/>
        </p:nvCxnSpPr>
        <p:spPr>
          <a:xfrm>
            <a:off x="3558666" y="2074164"/>
            <a:ext cx="0" cy="4127119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Straight Connector 195"/>
          <p:cNvCxnSpPr/>
          <p:nvPr/>
        </p:nvCxnSpPr>
        <p:spPr>
          <a:xfrm>
            <a:off x="6962267" y="2086864"/>
            <a:ext cx="0" cy="4127119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2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98600" y="495300"/>
            <a:ext cx="6582282" cy="507885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3" name="Freeform 2"/>
          <p:cNvSpPr/>
          <p:nvPr/>
        </p:nvSpPr>
        <p:spPr>
          <a:xfrm>
            <a:off x="6559253" y="2432082"/>
            <a:ext cx="21059" cy="273742"/>
          </a:xfrm>
          <a:custGeom>
            <a:avLst/>
            <a:gdLst/>
            <a:ahLst/>
            <a:cxnLst/>
            <a:rect l="0" t="0" r="0" b="0"/>
            <a:pathLst>
              <a:path w="21059" h="273742">
                <a:moveTo>
                  <a:pt x="21058" y="273741"/>
                </a:moveTo>
                <a:lnTo>
                  <a:pt x="15468" y="256974"/>
                </a:lnTo>
                <a:lnTo>
                  <a:pt x="15844" y="239383"/>
                </a:lnTo>
                <a:lnTo>
                  <a:pt x="20371" y="180743"/>
                </a:lnTo>
                <a:lnTo>
                  <a:pt x="20922" y="125996"/>
                </a:lnTo>
                <a:lnTo>
                  <a:pt x="15442" y="70122"/>
                </a:lnTo>
                <a:lnTo>
                  <a:pt x="2842" y="1768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538197" y="1849400"/>
            <a:ext cx="642239" cy="572155"/>
          </a:xfrm>
          <a:custGeom>
            <a:avLst/>
            <a:gdLst/>
            <a:ahLst/>
            <a:cxnLst/>
            <a:rect l="0" t="0" r="0" b="0"/>
            <a:pathLst>
              <a:path w="642239" h="572155">
                <a:moveTo>
                  <a:pt x="0" y="572154"/>
                </a:moveTo>
                <a:lnTo>
                  <a:pt x="37086" y="537407"/>
                </a:lnTo>
                <a:lnTo>
                  <a:pt x="94069" y="504426"/>
                </a:lnTo>
                <a:lnTo>
                  <a:pt x="116909" y="482936"/>
                </a:lnTo>
                <a:lnTo>
                  <a:pt x="127219" y="464651"/>
                </a:lnTo>
                <a:lnTo>
                  <a:pt x="134011" y="429037"/>
                </a:lnTo>
                <a:lnTo>
                  <a:pt x="127899" y="383487"/>
                </a:lnTo>
                <a:lnTo>
                  <a:pt x="121965" y="361960"/>
                </a:lnTo>
                <a:lnTo>
                  <a:pt x="123424" y="353646"/>
                </a:lnTo>
                <a:lnTo>
                  <a:pt x="127906" y="346933"/>
                </a:lnTo>
                <a:lnTo>
                  <a:pt x="134403" y="341288"/>
                </a:lnTo>
                <a:lnTo>
                  <a:pt x="154101" y="335016"/>
                </a:lnTo>
                <a:lnTo>
                  <a:pt x="204875" y="330990"/>
                </a:lnTo>
                <a:lnTo>
                  <a:pt x="258795" y="329024"/>
                </a:lnTo>
                <a:lnTo>
                  <a:pt x="315273" y="315370"/>
                </a:lnTo>
                <a:lnTo>
                  <a:pt x="341679" y="299668"/>
                </a:lnTo>
                <a:lnTo>
                  <a:pt x="353848" y="283763"/>
                </a:lnTo>
                <a:lnTo>
                  <a:pt x="361987" y="263826"/>
                </a:lnTo>
                <a:lnTo>
                  <a:pt x="365398" y="227464"/>
                </a:lnTo>
                <a:lnTo>
                  <a:pt x="362902" y="183143"/>
                </a:lnTo>
                <a:lnTo>
                  <a:pt x="368350" y="162954"/>
                </a:lnTo>
                <a:lnTo>
                  <a:pt x="390911" y="130929"/>
                </a:lnTo>
                <a:lnTo>
                  <a:pt x="445759" y="73843"/>
                </a:lnTo>
                <a:lnTo>
                  <a:pt x="467948" y="53929"/>
                </a:lnTo>
                <a:lnTo>
                  <a:pt x="525667" y="27424"/>
                </a:lnTo>
                <a:lnTo>
                  <a:pt x="570056" y="1623"/>
                </a:lnTo>
                <a:lnTo>
                  <a:pt x="590270" y="0"/>
                </a:lnTo>
                <a:lnTo>
                  <a:pt x="600574" y="1205"/>
                </a:lnTo>
                <a:lnTo>
                  <a:pt x="607443" y="6688"/>
                </a:lnTo>
                <a:lnTo>
                  <a:pt x="628381" y="68072"/>
                </a:lnTo>
                <a:lnTo>
                  <a:pt x="642238" y="1299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6569782" y="2681994"/>
            <a:ext cx="200042" cy="31828"/>
          </a:xfrm>
          <a:custGeom>
            <a:avLst/>
            <a:gdLst/>
            <a:ahLst/>
            <a:cxnLst/>
            <a:rect l="0" t="0" r="0" b="0"/>
            <a:pathLst>
              <a:path w="200042" h="31828">
                <a:moveTo>
                  <a:pt x="0" y="13301"/>
                </a:moveTo>
                <a:lnTo>
                  <a:pt x="11179" y="2122"/>
                </a:lnTo>
                <a:lnTo>
                  <a:pt x="17981" y="0"/>
                </a:lnTo>
                <a:lnTo>
                  <a:pt x="44322" y="2601"/>
                </a:lnTo>
                <a:lnTo>
                  <a:pt x="105479" y="20613"/>
                </a:lnTo>
                <a:lnTo>
                  <a:pt x="150557" y="31296"/>
                </a:lnTo>
                <a:lnTo>
                  <a:pt x="173369" y="31827"/>
                </a:lnTo>
                <a:lnTo>
                  <a:pt x="200041" y="238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6748767" y="2105699"/>
            <a:ext cx="2526840" cy="1252320"/>
            <a:chOff x="6748767" y="2105699"/>
            <a:chExt cx="2526840" cy="1252320"/>
          </a:xfrm>
        </p:grpSpPr>
        <p:sp>
          <p:nvSpPr>
            <p:cNvPr id="6" name="Freeform 5"/>
            <p:cNvSpPr/>
            <p:nvPr/>
          </p:nvSpPr>
          <p:spPr>
            <a:xfrm>
              <a:off x="6748767" y="2681203"/>
              <a:ext cx="273741" cy="129906"/>
            </a:xfrm>
            <a:custGeom>
              <a:avLst/>
              <a:gdLst/>
              <a:ahLst/>
              <a:cxnLst/>
              <a:rect l="0" t="0" r="0" b="0"/>
              <a:pathLst>
                <a:path w="273741" h="129906">
                  <a:moveTo>
                    <a:pt x="0" y="35149"/>
                  </a:moveTo>
                  <a:lnTo>
                    <a:pt x="63428" y="17191"/>
                  </a:lnTo>
                  <a:lnTo>
                    <a:pt x="115847" y="0"/>
                  </a:lnTo>
                  <a:lnTo>
                    <a:pt x="136885" y="2370"/>
                  </a:lnTo>
                  <a:lnTo>
                    <a:pt x="147408" y="6277"/>
                  </a:lnTo>
                  <a:lnTo>
                    <a:pt x="162221" y="19977"/>
                  </a:lnTo>
                  <a:lnTo>
                    <a:pt x="181262" y="57369"/>
                  </a:lnTo>
                  <a:lnTo>
                    <a:pt x="188692" y="64000"/>
                  </a:lnTo>
                  <a:lnTo>
                    <a:pt x="250118" y="86844"/>
                  </a:lnTo>
                  <a:lnTo>
                    <a:pt x="262462" y="102578"/>
                  </a:lnTo>
                  <a:lnTo>
                    <a:pt x="273740" y="129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11979" y="2684766"/>
              <a:ext cx="228808" cy="148048"/>
            </a:xfrm>
            <a:custGeom>
              <a:avLst/>
              <a:gdLst/>
              <a:ahLst/>
              <a:cxnLst/>
              <a:rect l="0" t="0" r="0" b="0"/>
              <a:pathLst>
                <a:path w="228808" h="148048">
                  <a:moveTo>
                    <a:pt x="0" y="94757"/>
                  </a:moveTo>
                  <a:lnTo>
                    <a:pt x="11179" y="105935"/>
                  </a:lnTo>
                  <a:lnTo>
                    <a:pt x="29144" y="111423"/>
                  </a:lnTo>
                  <a:lnTo>
                    <a:pt x="40487" y="112887"/>
                  </a:lnTo>
                  <a:lnTo>
                    <a:pt x="48048" y="109183"/>
                  </a:lnTo>
                  <a:lnTo>
                    <a:pt x="53089" y="102035"/>
                  </a:lnTo>
                  <a:lnTo>
                    <a:pt x="66769" y="62529"/>
                  </a:lnTo>
                  <a:lnTo>
                    <a:pt x="72589" y="56894"/>
                  </a:lnTo>
                  <a:lnTo>
                    <a:pt x="79978" y="54307"/>
                  </a:lnTo>
                  <a:lnTo>
                    <a:pt x="88414" y="53753"/>
                  </a:lnTo>
                  <a:lnTo>
                    <a:pt x="95208" y="56892"/>
                  </a:lnTo>
                  <a:lnTo>
                    <a:pt x="105875" y="69739"/>
                  </a:lnTo>
                  <a:lnTo>
                    <a:pt x="141595" y="128850"/>
                  </a:lnTo>
                  <a:lnTo>
                    <a:pt x="154958" y="143445"/>
                  </a:lnTo>
                  <a:lnTo>
                    <a:pt x="162967" y="147103"/>
                  </a:lnTo>
                  <a:lnTo>
                    <a:pt x="181224" y="148047"/>
                  </a:lnTo>
                  <a:lnTo>
                    <a:pt x="197917" y="141448"/>
                  </a:lnTo>
                  <a:lnTo>
                    <a:pt x="205644" y="136413"/>
                  </a:lnTo>
                  <a:lnTo>
                    <a:pt x="217350" y="121459"/>
                  </a:lnTo>
                  <a:lnTo>
                    <a:pt x="225282" y="101945"/>
                  </a:lnTo>
                  <a:lnTo>
                    <a:pt x="228807" y="77675"/>
                  </a:lnTo>
                  <a:lnTo>
                    <a:pt x="224135" y="57529"/>
                  </a:lnTo>
                  <a:lnTo>
                    <a:pt x="219613" y="48881"/>
                  </a:lnTo>
                  <a:lnTo>
                    <a:pt x="205231" y="3615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179785" y="2358383"/>
              <a:ext cx="77548" cy="326384"/>
            </a:xfrm>
            <a:custGeom>
              <a:avLst/>
              <a:gdLst/>
              <a:ahLst/>
              <a:cxnLst/>
              <a:rect l="0" t="0" r="0" b="0"/>
              <a:pathLst>
                <a:path w="77548" h="326384">
                  <a:moveTo>
                    <a:pt x="11179" y="326383"/>
                  </a:moveTo>
                  <a:lnTo>
                    <a:pt x="0" y="315205"/>
                  </a:lnTo>
                  <a:lnTo>
                    <a:pt x="217" y="313082"/>
                  </a:lnTo>
                  <a:lnTo>
                    <a:pt x="3871" y="312837"/>
                  </a:lnTo>
                  <a:lnTo>
                    <a:pt x="9817" y="313843"/>
                  </a:lnTo>
                  <a:lnTo>
                    <a:pt x="34952" y="309670"/>
                  </a:lnTo>
                  <a:lnTo>
                    <a:pt x="59037" y="295435"/>
                  </a:lnTo>
                  <a:lnTo>
                    <a:pt x="70663" y="279873"/>
                  </a:lnTo>
                  <a:lnTo>
                    <a:pt x="75401" y="270810"/>
                  </a:lnTo>
                  <a:lnTo>
                    <a:pt x="77547" y="251381"/>
                  </a:lnTo>
                  <a:lnTo>
                    <a:pt x="74771" y="191464"/>
                  </a:lnTo>
                  <a:lnTo>
                    <a:pt x="68815" y="128216"/>
                  </a:lnTo>
                  <a:lnTo>
                    <a:pt x="61359" y="65613"/>
                  </a:lnTo>
                  <a:lnTo>
                    <a:pt x="45949" y="14360"/>
                  </a:lnTo>
                  <a:lnTo>
                    <a:pt x="322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233077" y="2105699"/>
              <a:ext cx="179549" cy="298134"/>
            </a:xfrm>
            <a:custGeom>
              <a:avLst/>
              <a:gdLst/>
              <a:ahLst/>
              <a:cxnLst/>
              <a:rect l="0" t="0" r="0" b="0"/>
              <a:pathLst>
                <a:path w="179549" h="298134">
                  <a:moveTo>
                    <a:pt x="0" y="242155"/>
                  </a:moveTo>
                  <a:lnTo>
                    <a:pt x="5590" y="258923"/>
                  </a:lnTo>
                  <a:lnTo>
                    <a:pt x="17692" y="273394"/>
                  </a:lnTo>
                  <a:lnTo>
                    <a:pt x="44236" y="291576"/>
                  </a:lnTo>
                  <a:lnTo>
                    <a:pt x="54058" y="296159"/>
                  </a:lnTo>
                  <a:lnTo>
                    <a:pt x="77448" y="298133"/>
                  </a:lnTo>
                  <a:lnTo>
                    <a:pt x="125003" y="289867"/>
                  </a:lnTo>
                  <a:lnTo>
                    <a:pt x="151941" y="274750"/>
                  </a:lnTo>
                  <a:lnTo>
                    <a:pt x="174742" y="255453"/>
                  </a:lnTo>
                  <a:lnTo>
                    <a:pt x="178496" y="247511"/>
                  </a:lnTo>
                  <a:lnTo>
                    <a:pt x="179548" y="229328"/>
                  </a:lnTo>
                  <a:lnTo>
                    <a:pt x="175850" y="221905"/>
                  </a:lnTo>
                  <a:lnTo>
                    <a:pt x="162383" y="210539"/>
                  </a:lnTo>
                  <a:lnTo>
                    <a:pt x="153879" y="208209"/>
                  </a:lnTo>
                  <a:lnTo>
                    <a:pt x="135072" y="208741"/>
                  </a:lnTo>
                  <a:lnTo>
                    <a:pt x="94402" y="223510"/>
                  </a:lnTo>
                  <a:lnTo>
                    <a:pt x="63066" y="221163"/>
                  </a:lnTo>
                  <a:lnTo>
                    <a:pt x="42068" y="216058"/>
                  </a:lnTo>
                  <a:lnTo>
                    <a:pt x="33894" y="210719"/>
                  </a:lnTo>
                  <a:lnTo>
                    <a:pt x="21694" y="195428"/>
                  </a:lnTo>
                  <a:lnTo>
                    <a:pt x="13837" y="161500"/>
                  </a:lnTo>
                  <a:lnTo>
                    <a:pt x="19298" y="102636"/>
                  </a:lnTo>
                  <a:lnTo>
                    <a:pt x="20710" y="4861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284722" y="2463668"/>
              <a:ext cx="106284" cy="182666"/>
            </a:xfrm>
            <a:custGeom>
              <a:avLst/>
              <a:gdLst/>
              <a:ahLst/>
              <a:cxnLst/>
              <a:rect l="0" t="0" r="0" b="0"/>
              <a:pathLst>
                <a:path w="106284" h="182666">
                  <a:moveTo>
                    <a:pt x="11527" y="115813"/>
                  </a:moveTo>
                  <a:lnTo>
                    <a:pt x="21101" y="139860"/>
                  </a:lnTo>
                  <a:lnTo>
                    <a:pt x="46937" y="182665"/>
                  </a:lnTo>
                  <a:lnTo>
                    <a:pt x="43595" y="163827"/>
                  </a:lnTo>
                  <a:lnTo>
                    <a:pt x="28867" y="125428"/>
                  </a:lnTo>
                  <a:lnTo>
                    <a:pt x="509" y="80815"/>
                  </a:lnTo>
                  <a:lnTo>
                    <a:pt x="0" y="61654"/>
                  </a:lnTo>
                  <a:lnTo>
                    <a:pt x="3843" y="53971"/>
                  </a:lnTo>
                  <a:lnTo>
                    <a:pt x="17471" y="42314"/>
                  </a:lnTo>
                  <a:lnTo>
                    <a:pt x="75219" y="17873"/>
                  </a:lnTo>
                  <a:lnTo>
                    <a:pt x="1062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75192" y="2516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85720" y="2537367"/>
              <a:ext cx="389555" cy="123522"/>
            </a:xfrm>
            <a:custGeom>
              <a:avLst/>
              <a:gdLst/>
              <a:ahLst/>
              <a:cxnLst/>
              <a:rect l="0" t="0" r="0" b="0"/>
              <a:pathLst>
                <a:path w="389555" h="123522">
                  <a:moveTo>
                    <a:pt x="0" y="0"/>
                  </a:moveTo>
                  <a:lnTo>
                    <a:pt x="55087" y="49499"/>
                  </a:lnTo>
                  <a:lnTo>
                    <a:pt x="116932" y="106671"/>
                  </a:lnTo>
                  <a:lnTo>
                    <a:pt x="148901" y="119994"/>
                  </a:lnTo>
                  <a:lnTo>
                    <a:pt x="174192" y="123521"/>
                  </a:lnTo>
                  <a:lnTo>
                    <a:pt x="197912" y="118849"/>
                  </a:lnTo>
                  <a:lnTo>
                    <a:pt x="252403" y="91431"/>
                  </a:lnTo>
                  <a:lnTo>
                    <a:pt x="315830" y="59770"/>
                  </a:lnTo>
                  <a:lnTo>
                    <a:pt x="347433" y="47865"/>
                  </a:lnTo>
                  <a:lnTo>
                    <a:pt x="38955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738574" y="2402681"/>
              <a:ext cx="242028" cy="408428"/>
            </a:xfrm>
            <a:custGeom>
              <a:avLst/>
              <a:gdLst/>
              <a:ahLst/>
              <a:cxnLst/>
              <a:rect l="0" t="0" r="0" b="0"/>
              <a:pathLst>
                <a:path w="242028" h="408428">
                  <a:moveTo>
                    <a:pt x="10400" y="408427"/>
                  </a:moveTo>
                  <a:lnTo>
                    <a:pt x="10400" y="354283"/>
                  </a:lnTo>
                  <a:lnTo>
                    <a:pt x="10400" y="299336"/>
                  </a:lnTo>
                  <a:lnTo>
                    <a:pt x="9230" y="242252"/>
                  </a:lnTo>
                  <a:lnTo>
                    <a:pt x="3165" y="192944"/>
                  </a:lnTo>
                  <a:lnTo>
                    <a:pt x="848" y="142459"/>
                  </a:lnTo>
                  <a:lnTo>
                    <a:pt x="161" y="106704"/>
                  </a:lnTo>
                  <a:lnTo>
                    <a:pt x="0" y="113281"/>
                  </a:lnTo>
                  <a:lnTo>
                    <a:pt x="6168" y="125563"/>
                  </a:lnTo>
                  <a:lnTo>
                    <a:pt x="29192" y="152512"/>
                  </a:lnTo>
                  <a:lnTo>
                    <a:pt x="38135" y="155929"/>
                  </a:lnTo>
                  <a:lnTo>
                    <a:pt x="60551" y="156606"/>
                  </a:lnTo>
                  <a:lnTo>
                    <a:pt x="93889" y="144821"/>
                  </a:lnTo>
                  <a:lnTo>
                    <a:pt x="109117" y="129832"/>
                  </a:lnTo>
                  <a:lnTo>
                    <a:pt x="139603" y="71829"/>
                  </a:lnTo>
                  <a:lnTo>
                    <a:pt x="156978" y="13259"/>
                  </a:lnTo>
                  <a:lnTo>
                    <a:pt x="160760" y="1093"/>
                  </a:lnTo>
                  <a:lnTo>
                    <a:pt x="163283" y="0"/>
                  </a:lnTo>
                  <a:lnTo>
                    <a:pt x="173253" y="61231"/>
                  </a:lnTo>
                  <a:lnTo>
                    <a:pt x="182785" y="111232"/>
                  </a:lnTo>
                  <a:lnTo>
                    <a:pt x="187429" y="168681"/>
                  </a:lnTo>
                  <a:lnTo>
                    <a:pt x="194394" y="218978"/>
                  </a:lnTo>
                  <a:lnTo>
                    <a:pt x="207228" y="271829"/>
                  </a:lnTo>
                  <a:lnTo>
                    <a:pt x="217548" y="319341"/>
                  </a:lnTo>
                  <a:lnTo>
                    <a:pt x="231516" y="375319"/>
                  </a:lnTo>
                  <a:lnTo>
                    <a:pt x="242027" y="397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022715" y="2663709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7959" y="63428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022715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112927" y="2377691"/>
              <a:ext cx="109831" cy="375524"/>
            </a:xfrm>
            <a:custGeom>
              <a:avLst/>
              <a:gdLst/>
              <a:ahLst/>
              <a:cxnLst/>
              <a:rect l="0" t="0" r="0" b="0"/>
              <a:pathLst>
                <a:path w="109831" h="375524">
                  <a:moveTo>
                    <a:pt x="99301" y="264962"/>
                  </a:moveTo>
                  <a:lnTo>
                    <a:pt x="84647" y="220999"/>
                  </a:lnTo>
                  <a:lnTo>
                    <a:pt x="71731" y="207208"/>
                  </a:lnTo>
                  <a:lnTo>
                    <a:pt x="63373" y="201893"/>
                  </a:lnTo>
                  <a:lnTo>
                    <a:pt x="55462" y="201859"/>
                  </a:lnTo>
                  <a:lnTo>
                    <a:pt x="47849" y="205345"/>
                  </a:lnTo>
                  <a:lnTo>
                    <a:pt x="34319" y="218578"/>
                  </a:lnTo>
                  <a:lnTo>
                    <a:pt x="12249" y="265786"/>
                  </a:lnTo>
                  <a:lnTo>
                    <a:pt x="0" y="314474"/>
                  </a:lnTo>
                  <a:lnTo>
                    <a:pt x="1745" y="337270"/>
                  </a:lnTo>
                  <a:lnTo>
                    <a:pt x="14893" y="369834"/>
                  </a:lnTo>
                  <a:lnTo>
                    <a:pt x="20802" y="374651"/>
                  </a:lnTo>
                  <a:lnTo>
                    <a:pt x="27081" y="375523"/>
                  </a:lnTo>
                  <a:lnTo>
                    <a:pt x="40297" y="370252"/>
                  </a:lnTo>
                  <a:lnTo>
                    <a:pt x="53969" y="360110"/>
                  </a:lnTo>
                  <a:lnTo>
                    <a:pt x="69231" y="335658"/>
                  </a:lnTo>
                  <a:lnTo>
                    <a:pt x="88510" y="282503"/>
                  </a:lnTo>
                  <a:lnTo>
                    <a:pt x="97170" y="229172"/>
                  </a:lnTo>
                  <a:lnTo>
                    <a:pt x="98880" y="172407"/>
                  </a:lnTo>
                  <a:lnTo>
                    <a:pt x="98006" y="123154"/>
                  </a:lnTo>
                  <a:lnTo>
                    <a:pt x="90859" y="72686"/>
                  </a:lnTo>
                  <a:lnTo>
                    <a:pt x="77962" y="16238"/>
                  </a:lnTo>
                  <a:lnTo>
                    <a:pt x="74547" y="4389"/>
                  </a:lnTo>
                  <a:lnTo>
                    <a:pt x="69930" y="0"/>
                  </a:lnTo>
                  <a:lnTo>
                    <a:pt x="64512" y="583"/>
                  </a:lnTo>
                  <a:lnTo>
                    <a:pt x="58561" y="4481"/>
                  </a:lnTo>
                  <a:lnTo>
                    <a:pt x="51949" y="24410"/>
                  </a:lnTo>
                  <a:lnTo>
                    <a:pt x="51345" y="68515"/>
                  </a:lnTo>
                  <a:lnTo>
                    <a:pt x="55456" y="118628"/>
                  </a:lnTo>
                  <a:lnTo>
                    <a:pt x="58757" y="151961"/>
                  </a:lnTo>
                  <a:lnTo>
                    <a:pt x="76821" y="211488"/>
                  </a:lnTo>
                  <a:lnTo>
                    <a:pt x="95604" y="271654"/>
                  </a:lnTo>
                  <a:lnTo>
                    <a:pt x="109830" y="296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268810" y="2276291"/>
              <a:ext cx="119889" cy="439986"/>
            </a:xfrm>
            <a:custGeom>
              <a:avLst/>
              <a:gdLst/>
              <a:ahLst/>
              <a:cxnLst/>
              <a:rect l="0" t="0" r="0" b="0"/>
              <a:pathLst>
                <a:path w="119889" h="439986">
                  <a:moveTo>
                    <a:pt x="80288" y="334776"/>
                  </a:moveTo>
                  <a:lnTo>
                    <a:pt x="85877" y="318008"/>
                  </a:lnTo>
                  <a:lnTo>
                    <a:pt x="85183" y="310729"/>
                  </a:lnTo>
                  <a:lnTo>
                    <a:pt x="78175" y="296403"/>
                  </a:lnTo>
                  <a:lnTo>
                    <a:pt x="70690" y="291646"/>
                  </a:lnTo>
                  <a:lnTo>
                    <a:pt x="49896" y="286361"/>
                  </a:lnTo>
                  <a:lnTo>
                    <a:pt x="41309" y="288462"/>
                  </a:lnTo>
                  <a:lnTo>
                    <a:pt x="34415" y="293371"/>
                  </a:lnTo>
                  <a:lnTo>
                    <a:pt x="9356" y="326467"/>
                  </a:lnTo>
                  <a:lnTo>
                    <a:pt x="0" y="367669"/>
                  </a:lnTo>
                  <a:lnTo>
                    <a:pt x="2817" y="405743"/>
                  </a:lnTo>
                  <a:lnTo>
                    <a:pt x="11152" y="425199"/>
                  </a:lnTo>
                  <a:lnTo>
                    <a:pt x="16650" y="433662"/>
                  </a:lnTo>
                  <a:lnTo>
                    <a:pt x="23824" y="438135"/>
                  </a:lnTo>
                  <a:lnTo>
                    <a:pt x="41156" y="439985"/>
                  </a:lnTo>
                  <a:lnTo>
                    <a:pt x="60556" y="430668"/>
                  </a:lnTo>
                  <a:lnTo>
                    <a:pt x="70642" y="423271"/>
                  </a:lnTo>
                  <a:lnTo>
                    <a:pt x="84970" y="402573"/>
                  </a:lnTo>
                  <a:lnTo>
                    <a:pt x="106425" y="343574"/>
                  </a:lnTo>
                  <a:lnTo>
                    <a:pt x="113917" y="280405"/>
                  </a:lnTo>
                  <a:lnTo>
                    <a:pt x="119888" y="228979"/>
                  </a:lnTo>
                  <a:lnTo>
                    <a:pt x="118538" y="173577"/>
                  </a:lnTo>
                  <a:lnTo>
                    <a:pt x="110729" y="115828"/>
                  </a:lnTo>
                  <a:lnTo>
                    <a:pt x="101007" y="64792"/>
                  </a:lnTo>
                  <a:lnTo>
                    <a:pt x="87596" y="23154"/>
                  </a:lnTo>
                  <a:lnTo>
                    <a:pt x="81651" y="11214"/>
                  </a:lnTo>
                  <a:lnTo>
                    <a:pt x="74177" y="4425"/>
                  </a:lnTo>
                  <a:lnTo>
                    <a:pt x="65685" y="1068"/>
                  </a:lnTo>
                  <a:lnTo>
                    <a:pt x="56515" y="0"/>
                  </a:lnTo>
                  <a:lnTo>
                    <a:pt x="49231" y="3967"/>
                  </a:lnTo>
                  <a:lnTo>
                    <a:pt x="38019" y="20854"/>
                  </a:lnTo>
                  <a:lnTo>
                    <a:pt x="29695" y="77058"/>
                  </a:lnTo>
                  <a:lnTo>
                    <a:pt x="31170" y="137553"/>
                  </a:lnTo>
                  <a:lnTo>
                    <a:pt x="36099" y="188212"/>
                  </a:lnTo>
                  <a:lnTo>
                    <a:pt x="43353" y="246554"/>
                  </a:lnTo>
                  <a:lnTo>
                    <a:pt x="56052" y="300279"/>
                  </a:lnTo>
                  <a:lnTo>
                    <a:pt x="67518" y="339632"/>
                  </a:lnTo>
                  <a:lnTo>
                    <a:pt x="101345" y="397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448318" y="2295212"/>
              <a:ext cx="187710" cy="326384"/>
            </a:xfrm>
            <a:custGeom>
              <a:avLst/>
              <a:gdLst/>
              <a:ahLst/>
              <a:cxnLst/>
              <a:rect l="0" t="0" r="0" b="0"/>
              <a:pathLst>
                <a:path w="187710" h="326384">
                  <a:moveTo>
                    <a:pt x="6065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3940" y="149572"/>
                  </a:lnTo>
                  <a:lnTo>
                    <a:pt x="18927" y="208094"/>
                  </a:lnTo>
                  <a:lnTo>
                    <a:pt x="27814" y="259359"/>
                  </a:lnTo>
                  <a:lnTo>
                    <a:pt x="41297" y="313014"/>
                  </a:lnTo>
                  <a:lnTo>
                    <a:pt x="44761" y="317470"/>
                  </a:lnTo>
                  <a:lnTo>
                    <a:pt x="48240" y="316932"/>
                  </a:lnTo>
                  <a:lnTo>
                    <a:pt x="104217" y="262967"/>
                  </a:lnTo>
                  <a:lnTo>
                    <a:pt x="165655" y="214065"/>
                  </a:lnTo>
                  <a:lnTo>
                    <a:pt x="179549" y="196915"/>
                  </a:lnTo>
                  <a:lnTo>
                    <a:pt x="184893" y="187429"/>
                  </a:lnTo>
                  <a:lnTo>
                    <a:pt x="187709" y="167530"/>
                  </a:lnTo>
                  <a:lnTo>
                    <a:pt x="186823" y="157310"/>
                  </a:lnTo>
                  <a:lnTo>
                    <a:pt x="181552" y="151667"/>
                  </a:lnTo>
                  <a:lnTo>
                    <a:pt x="173360" y="149074"/>
                  </a:lnTo>
                  <a:lnTo>
                    <a:pt x="163218" y="148516"/>
                  </a:lnTo>
                  <a:lnTo>
                    <a:pt x="142591" y="157254"/>
                  </a:lnTo>
                  <a:lnTo>
                    <a:pt x="122896" y="174006"/>
                  </a:lnTo>
                  <a:lnTo>
                    <a:pt x="99823" y="209745"/>
                  </a:lnTo>
                  <a:lnTo>
                    <a:pt x="89459" y="236329"/>
                  </a:lnTo>
                  <a:lnTo>
                    <a:pt x="87193" y="260623"/>
                  </a:lnTo>
                  <a:lnTo>
                    <a:pt x="91255" y="281949"/>
                  </a:lnTo>
                  <a:lnTo>
                    <a:pt x="100859" y="299226"/>
                  </a:lnTo>
                  <a:lnTo>
                    <a:pt x="125009" y="322106"/>
                  </a:lnTo>
                  <a:lnTo>
                    <a:pt x="134494" y="325872"/>
                  </a:lnTo>
                  <a:lnTo>
                    <a:pt x="18505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12398" y="2976509"/>
              <a:ext cx="220888" cy="381510"/>
            </a:xfrm>
            <a:custGeom>
              <a:avLst/>
              <a:gdLst/>
              <a:ahLst/>
              <a:cxnLst/>
              <a:rect l="0" t="0" r="0" b="0"/>
              <a:pathLst>
                <a:path w="220888" h="381510">
                  <a:moveTo>
                    <a:pt x="52431" y="55698"/>
                  </a:moveTo>
                  <a:lnTo>
                    <a:pt x="37777" y="114315"/>
                  </a:lnTo>
                  <a:lnTo>
                    <a:pt x="31469" y="174555"/>
                  </a:lnTo>
                  <a:lnTo>
                    <a:pt x="23291" y="228914"/>
                  </a:lnTo>
                  <a:lnTo>
                    <a:pt x="18451" y="278207"/>
                  </a:lnTo>
                  <a:lnTo>
                    <a:pt x="11923" y="341676"/>
                  </a:lnTo>
                  <a:lnTo>
                    <a:pt x="5204" y="379468"/>
                  </a:lnTo>
                  <a:lnTo>
                    <a:pt x="3398" y="381509"/>
                  </a:lnTo>
                  <a:lnTo>
                    <a:pt x="858" y="356436"/>
                  </a:lnTo>
                  <a:lnTo>
                    <a:pt x="0" y="295561"/>
                  </a:lnTo>
                  <a:lnTo>
                    <a:pt x="2971" y="241412"/>
                  </a:lnTo>
                  <a:lnTo>
                    <a:pt x="8141" y="184034"/>
                  </a:lnTo>
                  <a:lnTo>
                    <a:pt x="15911" y="133108"/>
                  </a:lnTo>
                  <a:lnTo>
                    <a:pt x="33909" y="73978"/>
                  </a:lnTo>
                  <a:lnTo>
                    <a:pt x="52303" y="14605"/>
                  </a:lnTo>
                  <a:lnTo>
                    <a:pt x="55855" y="3736"/>
                  </a:lnTo>
                  <a:lnTo>
                    <a:pt x="60563" y="0"/>
                  </a:lnTo>
                  <a:lnTo>
                    <a:pt x="66041" y="1018"/>
                  </a:lnTo>
                  <a:lnTo>
                    <a:pt x="72033" y="5207"/>
                  </a:lnTo>
                  <a:lnTo>
                    <a:pt x="81810" y="22339"/>
                  </a:lnTo>
                  <a:lnTo>
                    <a:pt x="109679" y="82587"/>
                  </a:lnTo>
                  <a:lnTo>
                    <a:pt x="143557" y="141762"/>
                  </a:lnTo>
                  <a:lnTo>
                    <a:pt x="175709" y="201721"/>
                  </a:lnTo>
                  <a:lnTo>
                    <a:pt x="207297" y="252439"/>
                  </a:lnTo>
                  <a:lnTo>
                    <a:pt x="220887" y="276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64829" y="3200663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94179" y="3119"/>
                  </a:lnTo>
                  <a:lnTo>
                    <a:pt x="42038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54342" y="2895336"/>
              <a:ext cx="63172" cy="305328"/>
            </a:xfrm>
            <a:custGeom>
              <a:avLst/>
              <a:gdLst/>
              <a:ahLst/>
              <a:cxnLst/>
              <a:rect l="0" t="0" r="0" b="0"/>
              <a:pathLst>
                <a:path w="63172" h="305328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21331" y="147998"/>
                  </a:lnTo>
                  <a:lnTo>
                    <a:pt x="31666" y="197100"/>
                  </a:lnTo>
                  <a:lnTo>
                    <a:pt x="45639" y="250023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201700" y="3021678"/>
              <a:ext cx="157927" cy="94758"/>
            </a:xfrm>
            <a:custGeom>
              <a:avLst/>
              <a:gdLst/>
              <a:ahLst/>
              <a:cxnLst/>
              <a:rect l="0" t="0" r="0" b="0"/>
              <a:pathLst>
                <a:path w="157927" h="94758">
                  <a:moveTo>
                    <a:pt x="157926" y="0"/>
                  </a:moveTo>
                  <a:lnTo>
                    <a:pt x="113964" y="20244"/>
                  </a:lnTo>
                  <a:lnTo>
                    <a:pt x="52479" y="59899"/>
                  </a:lnTo>
                  <a:lnTo>
                    <a:pt x="14551" y="8854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49098" y="2821637"/>
              <a:ext cx="84230" cy="347441"/>
            </a:xfrm>
            <a:custGeom>
              <a:avLst/>
              <a:gdLst/>
              <a:ahLst/>
              <a:cxnLst/>
              <a:rect l="0" t="0" r="0" b="0"/>
              <a:pathLst>
                <a:path w="84230" h="347441">
                  <a:moveTo>
                    <a:pt x="0" y="0"/>
                  </a:moveTo>
                  <a:lnTo>
                    <a:pt x="19787" y="52050"/>
                  </a:lnTo>
                  <a:lnTo>
                    <a:pt x="28090" y="108229"/>
                  </a:lnTo>
                  <a:lnTo>
                    <a:pt x="33670" y="166209"/>
                  </a:lnTo>
                  <a:lnTo>
                    <a:pt x="42732" y="217313"/>
                  </a:lnTo>
                  <a:lnTo>
                    <a:pt x="56274" y="276502"/>
                  </a:lnTo>
                  <a:lnTo>
                    <a:pt x="78930" y="329650"/>
                  </a:lnTo>
                  <a:lnTo>
                    <a:pt x="842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78562" y="2954170"/>
              <a:ext cx="175864" cy="153358"/>
            </a:xfrm>
            <a:custGeom>
              <a:avLst/>
              <a:gdLst/>
              <a:ahLst/>
              <a:cxnLst/>
              <a:rect l="0" t="0" r="0" b="0"/>
              <a:pathLst>
                <a:path w="175864" h="153358">
                  <a:moveTo>
                    <a:pt x="81107" y="120151"/>
                  </a:moveTo>
                  <a:lnTo>
                    <a:pt x="95760" y="76188"/>
                  </a:lnTo>
                  <a:lnTo>
                    <a:pt x="96198" y="56158"/>
                  </a:lnTo>
                  <a:lnTo>
                    <a:pt x="91323" y="35558"/>
                  </a:lnTo>
                  <a:lnTo>
                    <a:pt x="81358" y="14704"/>
                  </a:lnTo>
                  <a:lnTo>
                    <a:pt x="73085" y="7739"/>
                  </a:lnTo>
                  <a:lnTo>
                    <a:pt x="51415" y="0"/>
                  </a:lnTo>
                  <a:lnTo>
                    <a:pt x="41425" y="276"/>
                  </a:lnTo>
                  <a:lnTo>
                    <a:pt x="24086" y="6822"/>
                  </a:lnTo>
                  <a:lnTo>
                    <a:pt x="11701" y="23769"/>
                  </a:lnTo>
                  <a:lnTo>
                    <a:pt x="3466" y="46899"/>
                  </a:lnTo>
                  <a:lnTo>
                    <a:pt x="0" y="85058"/>
                  </a:lnTo>
                  <a:lnTo>
                    <a:pt x="3335" y="108064"/>
                  </a:lnTo>
                  <a:lnTo>
                    <a:pt x="11836" y="126867"/>
                  </a:lnTo>
                  <a:lnTo>
                    <a:pt x="17379" y="135157"/>
                  </a:lnTo>
                  <a:lnTo>
                    <a:pt x="32896" y="147487"/>
                  </a:lnTo>
                  <a:lnTo>
                    <a:pt x="41947" y="152413"/>
                  </a:lnTo>
                  <a:lnTo>
                    <a:pt x="50321" y="153357"/>
                  </a:lnTo>
                  <a:lnTo>
                    <a:pt x="65864" y="148167"/>
                  </a:lnTo>
                  <a:lnTo>
                    <a:pt x="77452" y="134942"/>
                  </a:lnTo>
                  <a:lnTo>
                    <a:pt x="90552" y="101527"/>
                  </a:lnTo>
                  <a:lnTo>
                    <a:pt x="95833" y="73269"/>
                  </a:lnTo>
                  <a:lnTo>
                    <a:pt x="94568" y="44649"/>
                  </a:lnTo>
                  <a:lnTo>
                    <a:pt x="95930" y="45250"/>
                  </a:lnTo>
                  <a:lnTo>
                    <a:pt x="131107" y="100256"/>
                  </a:lnTo>
                  <a:lnTo>
                    <a:pt x="139007" y="105718"/>
                  </a:lnTo>
                  <a:lnTo>
                    <a:pt x="157142" y="108667"/>
                  </a:lnTo>
                  <a:lnTo>
                    <a:pt x="163382" y="107816"/>
                  </a:lnTo>
                  <a:lnTo>
                    <a:pt x="167542" y="106078"/>
                  </a:lnTo>
                  <a:lnTo>
                    <a:pt x="175863" y="99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675482" y="2920122"/>
              <a:ext cx="115814" cy="145563"/>
            </a:xfrm>
            <a:custGeom>
              <a:avLst/>
              <a:gdLst/>
              <a:ahLst/>
              <a:cxnLst/>
              <a:rect l="0" t="0" r="0" b="0"/>
              <a:pathLst>
                <a:path w="115814" h="145563">
                  <a:moveTo>
                    <a:pt x="0" y="69971"/>
                  </a:moveTo>
                  <a:lnTo>
                    <a:pt x="5589" y="53203"/>
                  </a:lnTo>
                  <a:lnTo>
                    <a:pt x="8405" y="52944"/>
                  </a:lnTo>
                  <a:lnTo>
                    <a:pt x="14654" y="65133"/>
                  </a:lnTo>
                  <a:lnTo>
                    <a:pt x="20961" y="117152"/>
                  </a:lnTo>
                  <a:lnTo>
                    <a:pt x="26748" y="145562"/>
                  </a:lnTo>
                  <a:lnTo>
                    <a:pt x="26020" y="144931"/>
                  </a:lnTo>
                  <a:lnTo>
                    <a:pt x="16448" y="113114"/>
                  </a:lnTo>
                  <a:lnTo>
                    <a:pt x="12868" y="61769"/>
                  </a:lnTo>
                  <a:lnTo>
                    <a:pt x="20450" y="22827"/>
                  </a:lnTo>
                  <a:lnTo>
                    <a:pt x="30926" y="3784"/>
                  </a:lnTo>
                  <a:lnTo>
                    <a:pt x="38165" y="110"/>
                  </a:lnTo>
                  <a:lnTo>
                    <a:pt x="46500" y="0"/>
                  </a:lnTo>
                  <a:lnTo>
                    <a:pt x="63951" y="6117"/>
                  </a:lnTo>
                  <a:lnTo>
                    <a:pt x="79505" y="16635"/>
                  </a:lnTo>
                  <a:lnTo>
                    <a:pt x="91097" y="32228"/>
                  </a:lnTo>
                  <a:lnTo>
                    <a:pt x="108071" y="70834"/>
                  </a:lnTo>
                  <a:lnTo>
                    <a:pt x="115813" y="133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12352" y="2674238"/>
              <a:ext cx="73701" cy="336913"/>
            </a:xfrm>
            <a:custGeom>
              <a:avLst/>
              <a:gdLst/>
              <a:ahLst/>
              <a:cxnLst/>
              <a:rect l="0" t="0" r="0" b="0"/>
              <a:pathLst>
                <a:path w="73701" h="33691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4"/>
                  </a:lnTo>
                  <a:lnTo>
                    <a:pt x="28198" y="207478"/>
                  </a:lnTo>
                  <a:lnTo>
                    <a:pt x="45640" y="268394"/>
                  </a:lnTo>
                  <a:lnTo>
                    <a:pt x="63173" y="319440"/>
                  </a:lnTo>
                  <a:lnTo>
                    <a:pt x="737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17596" y="2832165"/>
              <a:ext cx="189514" cy="94758"/>
            </a:xfrm>
            <a:custGeom>
              <a:avLst/>
              <a:gdLst/>
              <a:ahLst/>
              <a:cxnLst/>
              <a:rect l="0" t="0" r="0" b="0"/>
              <a:pathLst>
                <a:path w="189514" h="94758">
                  <a:moveTo>
                    <a:pt x="189513" y="0"/>
                  </a:moveTo>
                  <a:lnTo>
                    <a:pt x="146821" y="14573"/>
                  </a:lnTo>
                  <a:lnTo>
                    <a:pt x="86275" y="46156"/>
                  </a:lnTo>
                  <a:lnTo>
                    <a:pt x="22944" y="8078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70280" y="2842694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17958" y="63428"/>
                  </a:lnTo>
                  <a:lnTo>
                    <a:pt x="37470" y="124025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70280" y="2716352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113674" y="2736698"/>
              <a:ext cx="161933" cy="211752"/>
            </a:xfrm>
            <a:custGeom>
              <a:avLst/>
              <a:gdLst/>
              <a:ahLst/>
              <a:cxnLst/>
              <a:rect l="0" t="0" r="0" b="0"/>
              <a:pathLst>
                <a:path w="161933" h="211752">
                  <a:moveTo>
                    <a:pt x="98761" y="42825"/>
                  </a:moveTo>
                  <a:lnTo>
                    <a:pt x="104350" y="26057"/>
                  </a:lnTo>
                  <a:lnTo>
                    <a:pt x="103657" y="18778"/>
                  </a:lnTo>
                  <a:lnTo>
                    <a:pt x="96648" y="4451"/>
                  </a:lnTo>
                  <a:lnTo>
                    <a:pt x="90333" y="865"/>
                  </a:lnTo>
                  <a:lnTo>
                    <a:pt x="73958" y="0"/>
                  </a:lnTo>
                  <a:lnTo>
                    <a:pt x="58102" y="6634"/>
                  </a:lnTo>
                  <a:lnTo>
                    <a:pt x="28858" y="29957"/>
                  </a:lnTo>
                  <a:lnTo>
                    <a:pt x="13189" y="55780"/>
                  </a:lnTo>
                  <a:lnTo>
                    <a:pt x="1137" y="85658"/>
                  </a:lnTo>
                  <a:lnTo>
                    <a:pt x="0" y="106316"/>
                  </a:lnTo>
                  <a:lnTo>
                    <a:pt x="8803" y="153762"/>
                  </a:lnTo>
                  <a:lnTo>
                    <a:pt x="24013" y="183190"/>
                  </a:lnTo>
                  <a:lnTo>
                    <a:pt x="48927" y="206727"/>
                  </a:lnTo>
                  <a:lnTo>
                    <a:pt x="58520" y="210585"/>
                  </a:lnTo>
                  <a:lnTo>
                    <a:pt x="78537" y="211751"/>
                  </a:lnTo>
                  <a:lnTo>
                    <a:pt x="109536" y="200242"/>
                  </a:lnTo>
                  <a:lnTo>
                    <a:pt x="161932" y="158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147966" y="968621"/>
            <a:ext cx="906335" cy="1284699"/>
            <a:chOff x="7147966" y="968621"/>
            <a:chExt cx="906335" cy="1284699"/>
          </a:xfrm>
        </p:grpSpPr>
        <p:sp>
          <p:nvSpPr>
            <p:cNvPr id="32" name="Freeform 31"/>
            <p:cNvSpPr/>
            <p:nvPr/>
          </p:nvSpPr>
          <p:spPr>
            <a:xfrm>
              <a:off x="7147966" y="1380168"/>
              <a:ext cx="592223" cy="873152"/>
            </a:xfrm>
            <a:custGeom>
              <a:avLst/>
              <a:gdLst/>
              <a:ahLst/>
              <a:cxnLst/>
              <a:rect l="0" t="0" r="0" b="0"/>
              <a:pathLst>
                <a:path w="592223" h="873152">
                  <a:moveTo>
                    <a:pt x="127226" y="725531"/>
                  </a:moveTo>
                  <a:lnTo>
                    <a:pt x="109267" y="671656"/>
                  </a:lnTo>
                  <a:lnTo>
                    <a:pt x="102477" y="651284"/>
                  </a:lnTo>
                  <a:lnTo>
                    <a:pt x="89320" y="636770"/>
                  </a:lnTo>
                  <a:lnTo>
                    <a:pt x="36225" y="591905"/>
                  </a:lnTo>
                  <a:lnTo>
                    <a:pt x="20584" y="565445"/>
                  </a:lnTo>
                  <a:lnTo>
                    <a:pt x="8540" y="535379"/>
                  </a:lnTo>
                  <a:lnTo>
                    <a:pt x="7406" y="514677"/>
                  </a:lnTo>
                  <a:lnTo>
                    <a:pt x="10621" y="467202"/>
                  </a:lnTo>
                  <a:lnTo>
                    <a:pt x="4822" y="446552"/>
                  </a:lnTo>
                  <a:lnTo>
                    <a:pt x="0" y="437769"/>
                  </a:lnTo>
                  <a:lnTo>
                    <a:pt x="1464" y="431914"/>
                  </a:lnTo>
                  <a:lnTo>
                    <a:pt x="7120" y="428011"/>
                  </a:lnTo>
                  <a:lnTo>
                    <a:pt x="37436" y="422518"/>
                  </a:lnTo>
                  <a:lnTo>
                    <a:pt x="96077" y="413274"/>
                  </a:lnTo>
                  <a:lnTo>
                    <a:pt x="157251" y="404561"/>
                  </a:lnTo>
                  <a:lnTo>
                    <a:pt x="165960" y="399247"/>
                  </a:lnTo>
                  <a:lnTo>
                    <a:pt x="203738" y="352825"/>
                  </a:lnTo>
                  <a:lnTo>
                    <a:pt x="213094" y="334106"/>
                  </a:lnTo>
                  <a:lnTo>
                    <a:pt x="220812" y="271635"/>
                  </a:lnTo>
                  <a:lnTo>
                    <a:pt x="221751" y="216422"/>
                  </a:lnTo>
                  <a:lnTo>
                    <a:pt x="223106" y="161626"/>
                  </a:lnTo>
                  <a:lnTo>
                    <a:pt x="231040" y="99371"/>
                  </a:lnTo>
                  <a:lnTo>
                    <a:pt x="237664" y="63880"/>
                  </a:lnTo>
                  <a:lnTo>
                    <a:pt x="242965" y="57483"/>
                  </a:lnTo>
                  <a:lnTo>
                    <a:pt x="250009" y="54388"/>
                  </a:lnTo>
                  <a:lnTo>
                    <a:pt x="302665" y="49720"/>
                  </a:lnTo>
                  <a:lnTo>
                    <a:pt x="328686" y="35001"/>
                  </a:lnTo>
                  <a:lnTo>
                    <a:pt x="365597" y="2223"/>
                  </a:lnTo>
                  <a:lnTo>
                    <a:pt x="373877" y="0"/>
                  </a:lnTo>
                  <a:lnTo>
                    <a:pt x="392436" y="3770"/>
                  </a:lnTo>
                  <a:lnTo>
                    <a:pt x="399959" y="9221"/>
                  </a:lnTo>
                  <a:lnTo>
                    <a:pt x="411437" y="24635"/>
                  </a:lnTo>
                  <a:lnTo>
                    <a:pt x="424476" y="53045"/>
                  </a:lnTo>
                  <a:lnTo>
                    <a:pt x="431489" y="115979"/>
                  </a:lnTo>
                  <a:lnTo>
                    <a:pt x="434420" y="141104"/>
                  </a:lnTo>
                  <a:lnTo>
                    <a:pt x="443521" y="160069"/>
                  </a:lnTo>
                  <a:lnTo>
                    <a:pt x="458484" y="173178"/>
                  </a:lnTo>
                  <a:lnTo>
                    <a:pt x="518529" y="211396"/>
                  </a:lnTo>
                  <a:lnTo>
                    <a:pt x="566533" y="233581"/>
                  </a:lnTo>
                  <a:lnTo>
                    <a:pt x="581007" y="247184"/>
                  </a:lnTo>
                  <a:lnTo>
                    <a:pt x="591339" y="264928"/>
                  </a:lnTo>
                  <a:lnTo>
                    <a:pt x="592222" y="273403"/>
                  </a:lnTo>
                  <a:lnTo>
                    <a:pt x="586964" y="289059"/>
                  </a:lnTo>
                  <a:lnTo>
                    <a:pt x="537564" y="346455"/>
                  </a:lnTo>
                  <a:lnTo>
                    <a:pt x="481674" y="403825"/>
                  </a:lnTo>
                  <a:lnTo>
                    <a:pt x="456726" y="442186"/>
                  </a:lnTo>
                  <a:lnTo>
                    <a:pt x="440884" y="470001"/>
                  </a:lnTo>
                  <a:lnTo>
                    <a:pt x="386843" y="528888"/>
                  </a:lnTo>
                  <a:lnTo>
                    <a:pt x="367016" y="551193"/>
                  </a:lnTo>
                  <a:lnTo>
                    <a:pt x="345427" y="605390"/>
                  </a:lnTo>
                  <a:lnTo>
                    <a:pt x="344307" y="628851"/>
                  </a:lnTo>
                  <a:lnTo>
                    <a:pt x="353120" y="672509"/>
                  </a:lnTo>
                  <a:lnTo>
                    <a:pt x="358540" y="680824"/>
                  </a:lnTo>
                  <a:lnTo>
                    <a:pt x="418296" y="732791"/>
                  </a:lnTo>
                  <a:lnTo>
                    <a:pt x="469674" y="765620"/>
                  </a:lnTo>
                  <a:lnTo>
                    <a:pt x="472508" y="772145"/>
                  </a:lnTo>
                  <a:lnTo>
                    <a:pt x="472057" y="778834"/>
                  </a:lnTo>
                  <a:lnTo>
                    <a:pt x="449946" y="841999"/>
                  </a:lnTo>
                  <a:lnTo>
                    <a:pt x="433937" y="867535"/>
                  </a:lnTo>
                  <a:lnTo>
                    <a:pt x="426456" y="871673"/>
                  </a:lnTo>
                  <a:lnTo>
                    <a:pt x="408785" y="873151"/>
                  </a:lnTo>
                  <a:lnTo>
                    <a:pt x="401500" y="869568"/>
                  </a:lnTo>
                  <a:lnTo>
                    <a:pt x="390285" y="856228"/>
                  </a:lnTo>
                  <a:lnTo>
                    <a:pt x="354153" y="796746"/>
                  </a:lnTo>
                  <a:lnTo>
                    <a:pt x="340776" y="782138"/>
                  </a:lnTo>
                  <a:lnTo>
                    <a:pt x="320793" y="774087"/>
                  </a:lnTo>
                  <a:lnTo>
                    <a:pt x="308913" y="771939"/>
                  </a:lnTo>
                  <a:lnTo>
                    <a:pt x="286355" y="775793"/>
                  </a:lnTo>
                  <a:lnTo>
                    <a:pt x="232669" y="795408"/>
                  </a:lnTo>
                  <a:lnTo>
                    <a:pt x="187308" y="806578"/>
                  </a:lnTo>
                  <a:lnTo>
                    <a:pt x="150487" y="805697"/>
                  </a:lnTo>
                  <a:lnTo>
                    <a:pt x="139224" y="803541"/>
                  </a:lnTo>
                  <a:lnTo>
                    <a:pt x="131715" y="797425"/>
                  </a:lnTo>
                  <a:lnTo>
                    <a:pt x="109243" y="734887"/>
                  </a:lnTo>
                  <a:lnTo>
                    <a:pt x="106168" y="725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02467" y="1242362"/>
              <a:ext cx="225492" cy="239535"/>
            </a:xfrm>
            <a:custGeom>
              <a:avLst/>
              <a:gdLst/>
              <a:ahLst/>
              <a:cxnLst/>
              <a:rect l="0" t="0" r="0" b="0"/>
              <a:pathLst>
                <a:path w="225492" h="239535">
                  <a:moveTo>
                    <a:pt x="67564" y="0"/>
                  </a:moveTo>
                  <a:lnTo>
                    <a:pt x="49605" y="55045"/>
                  </a:lnTo>
                  <a:lnTo>
                    <a:pt x="26826" y="114513"/>
                  </a:lnTo>
                  <a:lnTo>
                    <a:pt x="5036" y="174524"/>
                  </a:lnTo>
                  <a:lnTo>
                    <a:pt x="0" y="203908"/>
                  </a:lnTo>
                  <a:lnTo>
                    <a:pt x="1661" y="228666"/>
                  </a:lnTo>
                  <a:lnTo>
                    <a:pt x="6081" y="235503"/>
                  </a:lnTo>
                  <a:lnTo>
                    <a:pt x="12538" y="238890"/>
                  </a:lnTo>
                  <a:lnTo>
                    <a:pt x="29070" y="239534"/>
                  </a:lnTo>
                  <a:lnTo>
                    <a:pt x="88939" y="224070"/>
                  </a:lnTo>
                  <a:lnTo>
                    <a:pt x="146894" y="206990"/>
                  </a:lnTo>
                  <a:lnTo>
                    <a:pt x="205884" y="200957"/>
                  </a:lnTo>
                  <a:lnTo>
                    <a:pt x="22549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96331" y="968621"/>
              <a:ext cx="357970" cy="515898"/>
            </a:xfrm>
            <a:custGeom>
              <a:avLst/>
              <a:gdLst/>
              <a:ahLst/>
              <a:cxnLst/>
              <a:rect l="0" t="0" r="0" b="0"/>
              <a:pathLst>
                <a:path w="357970" h="515898">
                  <a:moveTo>
                    <a:pt x="0" y="515897"/>
                  </a:moveTo>
                  <a:lnTo>
                    <a:pt x="29309" y="477523"/>
                  </a:lnTo>
                  <a:lnTo>
                    <a:pt x="86835" y="419767"/>
                  </a:lnTo>
                  <a:lnTo>
                    <a:pt x="122714" y="362728"/>
                  </a:lnTo>
                  <a:lnTo>
                    <a:pt x="150886" y="308390"/>
                  </a:lnTo>
                  <a:lnTo>
                    <a:pt x="175861" y="255716"/>
                  </a:lnTo>
                  <a:lnTo>
                    <a:pt x="203357" y="193205"/>
                  </a:lnTo>
                  <a:lnTo>
                    <a:pt x="235299" y="131768"/>
                  </a:lnTo>
                  <a:lnTo>
                    <a:pt x="281702" y="76895"/>
                  </a:lnTo>
                  <a:lnTo>
                    <a:pt x="336574" y="18156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117471" y="368497"/>
            <a:ext cx="884144" cy="1094965"/>
            <a:chOff x="8117471" y="368497"/>
            <a:chExt cx="884144" cy="1094965"/>
          </a:xfrm>
        </p:grpSpPr>
        <p:sp>
          <p:nvSpPr>
            <p:cNvPr id="36" name="Freeform 35"/>
            <p:cNvSpPr/>
            <p:nvPr/>
          </p:nvSpPr>
          <p:spPr>
            <a:xfrm>
              <a:off x="8138540" y="368497"/>
              <a:ext cx="345074" cy="423821"/>
            </a:xfrm>
            <a:custGeom>
              <a:avLst/>
              <a:gdLst/>
              <a:ahLst/>
              <a:cxnLst/>
              <a:rect l="0" t="0" r="0" b="0"/>
              <a:pathLst>
                <a:path w="345074" h="423821">
                  <a:moveTo>
                    <a:pt x="10517" y="410611"/>
                  </a:moveTo>
                  <a:lnTo>
                    <a:pt x="7397" y="367920"/>
                  </a:lnTo>
                  <a:lnTo>
                    <a:pt x="964" y="307373"/>
                  </a:lnTo>
                  <a:lnTo>
                    <a:pt x="181" y="252395"/>
                  </a:lnTo>
                  <a:lnTo>
                    <a:pt x="26" y="196475"/>
                  </a:lnTo>
                  <a:lnTo>
                    <a:pt x="0" y="154401"/>
                  </a:lnTo>
                  <a:lnTo>
                    <a:pt x="2335" y="147388"/>
                  </a:lnTo>
                  <a:lnTo>
                    <a:pt x="6233" y="145052"/>
                  </a:lnTo>
                  <a:lnTo>
                    <a:pt x="11171" y="145834"/>
                  </a:lnTo>
                  <a:lnTo>
                    <a:pt x="34887" y="169292"/>
                  </a:lnTo>
                  <a:lnTo>
                    <a:pt x="73200" y="229542"/>
                  </a:lnTo>
                  <a:lnTo>
                    <a:pt x="107256" y="284507"/>
                  </a:lnTo>
                  <a:lnTo>
                    <a:pt x="146724" y="342966"/>
                  </a:lnTo>
                  <a:lnTo>
                    <a:pt x="207660" y="401901"/>
                  </a:lnTo>
                  <a:lnTo>
                    <a:pt x="241285" y="421029"/>
                  </a:lnTo>
                  <a:lnTo>
                    <a:pt x="265939" y="423820"/>
                  </a:lnTo>
                  <a:lnTo>
                    <a:pt x="279064" y="422927"/>
                  </a:lnTo>
                  <a:lnTo>
                    <a:pt x="299887" y="412575"/>
                  </a:lnTo>
                  <a:lnTo>
                    <a:pt x="308715" y="404902"/>
                  </a:lnTo>
                  <a:lnTo>
                    <a:pt x="321644" y="383897"/>
                  </a:lnTo>
                  <a:lnTo>
                    <a:pt x="339476" y="326696"/>
                  </a:lnTo>
                  <a:lnTo>
                    <a:pt x="345073" y="270714"/>
                  </a:lnTo>
                  <a:lnTo>
                    <a:pt x="341141" y="209673"/>
                  </a:lnTo>
                  <a:lnTo>
                    <a:pt x="332567" y="152722"/>
                  </a:lnTo>
                  <a:lnTo>
                    <a:pt x="319191" y="96718"/>
                  </a:lnTo>
                  <a:lnTo>
                    <a:pt x="301784" y="33461"/>
                  </a:lnTo>
                  <a:lnTo>
                    <a:pt x="2947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28083" y="594168"/>
              <a:ext cx="136872" cy="198547"/>
            </a:xfrm>
            <a:custGeom>
              <a:avLst/>
              <a:gdLst/>
              <a:ahLst/>
              <a:cxnLst/>
              <a:rect l="0" t="0" r="0" b="0"/>
              <a:pathLst>
                <a:path w="136872" h="198547">
                  <a:moveTo>
                    <a:pt x="0" y="100712"/>
                  </a:moveTo>
                  <a:lnTo>
                    <a:pt x="42691" y="97593"/>
                  </a:lnTo>
                  <a:lnTo>
                    <a:pt x="62257" y="91137"/>
                  </a:lnTo>
                  <a:lnTo>
                    <a:pt x="101193" y="61309"/>
                  </a:lnTo>
                  <a:lnTo>
                    <a:pt x="117070" y="35225"/>
                  </a:lnTo>
                  <a:lnTo>
                    <a:pt x="117821" y="26638"/>
                  </a:lnTo>
                  <a:lnTo>
                    <a:pt x="112416" y="10859"/>
                  </a:lnTo>
                  <a:lnTo>
                    <a:pt x="105360" y="5715"/>
                  </a:lnTo>
                  <a:lnTo>
                    <a:pt x="85040" y="0"/>
                  </a:lnTo>
                  <a:lnTo>
                    <a:pt x="63532" y="3699"/>
                  </a:lnTo>
                  <a:lnTo>
                    <a:pt x="34812" y="18935"/>
                  </a:lnTo>
                  <a:lnTo>
                    <a:pt x="20151" y="32781"/>
                  </a:lnTo>
                  <a:lnTo>
                    <a:pt x="9736" y="50634"/>
                  </a:lnTo>
                  <a:lnTo>
                    <a:pt x="2884" y="86004"/>
                  </a:lnTo>
                  <a:lnTo>
                    <a:pt x="6444" y="120531"/>
                  </a:lnTo>
                  <a:lnTo>
                    <a:pt x="20496" y="152988"/>
                  </a:lnTo>
                  <a:lnTo>
                    <a:pt x="39478" y="179242"/>
                  </a:lnTo>
                  <a:lnTo>
                    <a:pt x="65510" y="196250"/>
                  </a:lnTo>
                  <a:lnTo>
                    <a:pt x="85267" y="198546"/>
                  </a:lnTo>
                  <a:lnTo>
                    <a:pt x="136871" y="195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12006" y="536953"/>
              <a:ext cx="289609" cy="242206"/>
            </a:xfrm>
            <a:custGeom>
              <a:avLst/>
              <a:gdLst/>
              <a:ahLst/>
              <a:cxnLst/>
              <a:rect l="0" t="0" r="0" b="0"/>
              <a:pathLst>
                <a:path w="289609" h="242206">
                  <a:moveTo>
                    <a:pt x="5590" y="94756"/>
                  </a:moveTo>
                  <a:lnTo>
                    <a:pt x="0" y="111524"/>
                  </a:lnTo>
                  <a:lnTo>
                    <a:pt x="376" y="129115"/>
                  </a:lnTo>
                  <a:lnTo>
                    <a:pt x="14479" y="186585"/>
                  </a:lnTo>
                  <a:lnTo>
                    <a:pt x="38238" y="227929"/>
                  </a:lnTo>
                  <a:lnTo>
                    <a:pt x="44902" y="236181"/>
                  </a:lnTo>
                  <a:lnTo>
                    <a:pt x="54025" y="240512"/>
                  </a:lnTo>
                  <a:lnTo>
                    <a:pt x="76640" y="242205"/>
                  </a:lnTo>
                  <a:lnTo>
                    <a:pt x="85712" y="237509"/>
                  </a:lnTo>
                  <a:lnTo>
                    <a:pt x="98911" y="219813"/>
                  </a:lnTo>
                  <a:lnTo>
                    <a:pt x="112919" y="189132"/>
                  </a:lnTo>
                  <a:lnTo>
                    <a:pt x="120897" y="147107"/>
                  </a:lnTo>
                  <a:lnTo>
                    <a:pt x="123405" y="147204"/>
                  </a:lnTo>
                  <a:lnTo>
                    <a:pt x="174371" y="210188"/>
                  </a:lnTo>
                  <a:lnTo>
                    <a:pt x="189398" y="223268"/>
                  </a:lnTo>
                  <a:lnTo>
                    <a:pt x="207775" y="232981"/>
                  </a:lnTo>
                  <a:lnTo>
                    <a:pt x="227641" y="234958"/>
                  </a:lnTo>
                  <a:lnTo>
                    <a:pt x="246999" y="230768"/>
                  </a:lnTo>
                  <a:lnTo>
                    <a:pt x="263401" y="221107"/>
                  </a:lnTo>
                  <a:lnTo>
                    <a:pt x="275371" y="205894"/>
                  </a:lnTo>
                  <a:lnTo>
                    <a:pt x="283420" y="186265"/>
                  </a:lnTo>
                  <a:lnTo>
                    <a:pt x="288587" y="135536"/>
                  </a:lnTo>
                  <a:lnTo>
                    <a:pt x="289608" y="80455"/>
                  </a:lnTo>
                  <a:lnTo>
                    <a:pt x="283508" y="55645"/>
                  </a:lnTo>
                  <a:lnTo>
                    <a:pt x="2582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38528" y="979150"/>
              <a:ext cx="178986" cy="259503"/>
            </a:xfrm>
            <a:custGeom>
              <a:avLst/>
              <a:gdLst/>
              <a:ahLst/>
              <a:cxnLst/>
              <a:rect l="0" t="0" r="0" b="0"/>
              <a:pathLst>
                <a:path w="178986" h="25950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6175"/>
                  </a:lnTo>
                  <a:lnTo>
                    <a:pt x="3120" y="229443"/>
                  </a:lnTo>
                  <a:lnTo>
                    <a:pt x="5590" y="244209"/>
                  </a:lnTo>
                  <a:lnTo>
                    <a:pt x="10746" y="252883"/>
                  </a:lnTo>
                  <a:lnTo>
                    <a:pt x="17692" y="257496"/>
                  </a:lnTo>
                  <a:lnTo>
                    <a:pt x="34770" y="259502"/>
                  </a:lnTo>
                  <a:lnTo>
                    <a:pt x="54057" y="256494"/>
                  </a:lnTo>
                  <a:lnTo>
                    <a:pt x="71209" y="248138"/>
                  </a:lnTo>
                  <a:lnTo>
                    <a:pt x="106873" y="229299"/>
                  </a:lnTo>
                  <a:lnTo>
                    <a:pt x="155017" y="210725"/>
                  </a:lnTo>
                  <a:lnTo>
                    <a:pt x="17898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38528" y="1052849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17471" y="894922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19044" y="19128"/>
                  </a:lnTo>
                  <a:lnTo>
                    <a:pt x="89735" y="34263"/>
                  </a:lnTo>
                  <a:lnTo>
                    <a:pt x="35447" y="4368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49098" y="1062409"/>
              <a:ext cx="136872" cy="138133"/>
            </a:xfrm>
            <a:custGeom>
              <a:avLst/>
              <a:gdLst/>
              <a:ahLst/>
              <a:cxnLst/>
              <a:rect l="0" t="0" r="0" b="0"/>
              <a:pathLst>
                <a:path w="136872" h="138133">
                  <a:moveTo>
                    <a:pt x="0" y="43083"/>
                  </a:moveTo>
                  <a:lnTo>
                    <a:pt x="3120" y="85774"/>
                  </a:lnTo>
                  <a:lnTo>
                    <a:pt x="20243" y="133014"/>
                  </a:lnTo>
                  <a:lnTo>
                    <a:pt x="22855" y="138132"/>
                  </a:lnTo>
                  <a:lnTo>
                    <a:pt x="23425" y="138034"/>
                  </a:lnTo>
                  <a:lnTo>
                    <a:pt x="12931" y="87655"/>
                  </a:lnTo>
                  <a:lnTo>
                    <a:pt x="11003" y="29530"/>
                  </a:lnTo>
                  <a:lnTo>
                    <a:pt x="14355" y="18840"/>
                  </a:lnTo>
                  <a:lnTo>
                    <a:pt x="20098" y="10543"/>
                  </a:lnTo>
                  <a:lnTo>
                    <a:pt x="27437" y="3842"/>
                  </a:lnTo>
                  <a:lnTo>
                    <a:pt x="37009" y="545"/>
                  </a:lnTo>
                  <a:lnTo>
                    <a:pt x="60122" y="0"/>
                  </a:lnTo>
                  <a:lnTo>
                    <a:pt x="70498" y="3833"/>
                  </a:lnTo>
                  <a:lnTo>
                    <a:pt x="111421" y="39257"/>
                  </a:lnTo>
                  <a:lnTo>
                    <a:pt x="127510" y="66126"/>
                  </a:lnTo>
                  <a:lnTo>
                    <a:pt x="136871" y="116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75440" y="1040551"/>
              <a:ext cx="208491" cy="422911"/>
            </a:xfrm>
            <a:custGeom>
              <a:avLst/>
              <a:gdLst/>
              <a:ahLst/>
              <a:cxnLst/>
              <a:rect l="0" t="0" r="0" b="0"/>
              <a:pathLst>
                <a:path w="208491" h="422911">
                  <a:moveTo>
                    <a:pt x="147399" y="107055"/>
                  </a:moveTo>
                  <a:lnTo>
                    <a:pt x="163040" y="89074"/>
                  </a:lnTo>
                  <a:lnTo>
                    <a:pt x="171119" y="72157"/>
                  </a:lnTo>
                  <a:lnTo>
                    <a:pt x="172369" y="52940"/>
                  </a:lnTo>
                  <a:lnTo>
                    <a:pt x="167855" y="33871"/>
                  </a:lnTo>
                  <a:lnTo>
                    <a:pt x="158050" y="17597"/>
                  </a:lnTo>
                  <a:lnTo>
                    <a:pt x="142775" y="5684"/>
                  </a:lnTo>
                  <a:lnTo>
                    <a:pt x="133787" y="870"/>
                  </a:lnTo>
                  <a:lnTo>
                    <a:pt x="124287" y="0"/>
                  </a:lnTo>
                  <a:lnTo>
                    <a:pt x="104371" y="5273"/>
                  </a:lnTo>
                  <a:lnTo>
                    <a:pt x="86942" y="18534"/>
                  </a:lnTo>
                  <a:lnTo>
                    <a:pt x="72566" y="36127"/>
                  </a:lnTo>
                  <a:lnTo>
                    <a:pt x="62277" y="55644"/>
                  </a:lnTo>
                  <a:lnTo>
                    <a:pt x="60044" y="79136"/>
                  </a:lnTo>
                  <a:lnTo>
                    <a:pt x="64121" y="104005"/>
                  </a:lnTo>
                  <a:lnTo>
                    <a:pt x="73732" y="126756"/>
                  </a:lnTo>
                  <a:lnTo>
                    <a:pt x="80740" y="133057"/>
                  </a:lnTo>
                  <a:lnTo>
                    <a:pt x="88922" y="136088"/>
                  </a:lnTo>
                  <a:lnTo>
                    <a:pt x="97886" y="136939"/>
                  </a:lnTo>
                  <a:lnTo>
                    <a:pt x="114085" y="131645"/>
                  </a:lnTo>
                  <a:lnTo>
                    <a:pt x="121680" y="126958"/>
                  </a:lnTo>
                  <a:lnTo>
                    <a:pt x="133239" y="112391"/>
                  </a:lnTo>
                  <a:lnTo>
                    <a:pt x="150192" y="74444"/>
                  </a:lnTo>
                  <a:lnTo>
                    <a:pt x="153941" y="71276"/>
                  </a:lnTo>
                  <a:lnTo>
                    <a:pt x="157609" y="72674"/>
                  </a:lnTo>
                  <a:lnTo>
                    <a:pt x="161225" y="77115"/>
                  </a:lnTo>
                  <a:lnTo>
                    <a:pt x="178956" y="130639"/>
                  </a:lnTo>
                  <a:lnTo>
                    <a:pt x="193017" y="190352"/>
                  </a:lnTo>
                  <a:lnTo>
                    <a:pt x="205890" y="242832"/>
                  </a:lnTo>
                  <a:lnTo>
                    <a:pt x="208490" y="269566"/>
                  </a:lnTo>
                  <a:lnTo>
                    <a:pt x="203406" y="293925"/>
                  </a:lnTo>
                  <a:lnTo>
                    <a:pt x="192179" y="315281"/>
                  </a:lnTo>
                  <a:lnTo>
                    <a:pt x="164957" y="340457"/>
                  </a:lnTo>
                  <a:lnTo>
                    <a:pt x="114429" y="369925"/>
                  </a:lnTo>
                  <a:lnTo>
                    <a:pt x="59388" y="398276"/>
                  </a:lnTo>
                  <a:lnTo>
                    <a:pt x="0" y="422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664954" y="838146"/>
            <a:ext cx="663296" cy="414746"/>
            <a:chOff x="8664954" y="838146"/>
            <a:chExt cx="663296" cy="414746"/>
          </a:xfrm>
        </p:grpSpPr>
        <p:sp>
          <p:nvSpPr>
            <p:cNvPr id="45" name="Freeform 44"/>
            <p:cNvSpPr/>
            <p:nvPr/>
          </p:nvSpPr>
          <p:spPr>
            <a:xfrm>
              <a:off x="8664954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75482" y="894922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11452" y="54144"/>
                  </a:lnTo>
                  <a:lnTo>
                    <a:pt x="24748" y="114680"/>
                  </a:lnTo>
                  <a:lnTo>
                    <a:pt x="35149" y="165650"/>
                  </a:lnTo>
                  <a:lnTo>
                    <a:pt x="47973" y="226870"/>
                  </a:lnTo>
                  <a:lnTo>
                    <a:pt x="51720" y="284023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02692" y="1042276"/>
              <a:ext cx="146532" cy="157589"/>
            </a:xfrm>
            <a:custGeom>
              <a:avLst/>
              <a:gdLst/>
              <a:ahLst/>
              <a:cxnLst/>
              <a:rect l="0" t="0" r="0" b="0"/>
              <a:pathLst>
                <a:path w="146532" h="157589">
                  <a:moveTo>
                    <a:pt x="104417" y="126387"/>
                  </a:moveTo>
                  <a:lnTo>
                    <a:pt x="104417" y="67770"/>
                  </a:lnTo>
                  <a:lnTo>
                    <a:pt x="98828" y="32980"/>
                  </a:lnTo>
                  <a:lnTo>
                    <a:pt x="84174" y="6034"/>
                  </a:lnTo>
                  <a:lnTo>
                    <a:pt x="75714" y="1698"/>
                  </a:lnTo>
                  <a:lnTo>
                    <a:pt x="53835" y="0"/>
                  </a:lnTo>
                  <a:lnTo>
                    <a:pt x="43789" y="3524"/>
                  </a:lnTo>
                  <a:lnTo>
                    <a:pt x="26389" y="16799"/>
                  </a:lnTo>
                  <a:lnTo>
                    <a:pt x="9028" y="44003"/>
                  </a:lnTo>
                  <a:lnTo>
                    <a:pt x="1086" y="93043"/>
                  </a:lnTo>
                  <a:lnTo>
                    <a:pt x="0" y="120146"/>
                  </a:lnTo>
                  <a:lnTo>
                    <a:pt x="5757" y="141550"/>
                  </a:lnTo>
                  <a:lnTo>
                    <a:pt x="10567" y="150534"/>
                  </a:lnTo>
                  <a:lnTo>
                    <a:pt x="17284" y="155353"/>
                  </a:lnTo>
                  <a:lnTo>
                    <a:pt x="25271" y="157396"/>
                  </a:lnTo>
                  <a:lnTo>
                    <a:pt x="34105" y="157588"/>
                  </a:lnTo>
                  <a:lnTo>
                    <a:pt x="42334" y="154207"/>
                  </a:lnTo>
                  <a:lnTo>
                    <a:pt x="57717" y="141091"/>
                  </a:lnTo>
                  <a:lnTo>
                    <a:pt x="73942" y="108387"/>
                  </a:lnTo>
                  <a:lnTo>
                    <a:pt x="82669" y="64773"/>
                  </a:lnTo>
                  <a:lnTo>
                    <a:pt x="85239" y="66593"/>
                  </a:lnTo>
                  <a:lnTo>
                    <a:pt x="103494" y="113227"/>
                  </a:lnTo>
                  <a:lnTo>
                    <a:pt x="125980" y="136266"/>
                  </a:lnTo>
                  <a:lnTo>
                    <a:pt x="146531" y="147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72256" y="1041661"/>
              <a:ext cx="128308" cy="158588"/>
            </a:xfrm>
            <a:custGeom>
              <a:avLst/>
              <a:gdLst/>
              <a:ahLst/>
              <a:cxnLst/>
              <a:rect l="0" t="0" r="0" b="0"/>
              <a:pathLst>
                <a:path w="128308" h="158588">
                  <a:moveTo>
                    <a:pt x="8552" y="53302"/>
                  </a:moveTo>
                  <a:lnTo>
                    <a:pt x="11672" y="95994"/>
                  </a:lnTo>
                  <a:lnTo>
                    <a:pt x="24170" y="141116"/>
                  </a:lnTo>
                  <a:lnTo>
                    <a:pt x="4693" y="78206"/>
                  </a:lnTo>
                  <a:lnTo>
                    <a:pt x="0" y="32735"/>
                  </a:lnTo>
                  <a:lnTo>
                    <a:pt x="2851" y="20874"/>
                  </a:lnTo>
                  <a:lnTo>
                    <a:pt x="8260" y="11796"/>
                  </a:lnTo>
                  <a:lnTo>
                    <a:pt x="15376" y="4574"/>
                  </a:lnTo>
                  <a:lnTo>
                    <a:pt x="23630" y="930"/>
                  </a:lnTo>
                  <a:lnTo>
                    <a:pt x="42160" y="0"/>
                  </a:lnTo>
                  <a:lnTo>
                    <a:pt x="62093" y="9725"/>
                  </a:lnTo>
                  <a:lnTo>
                    <a:pt x="81481" y="26916"/>
                  </a:lnTo>
                  <a:lnTo>
                    <a:pt x="109872" y="72960"/>
                  </a:lnTo>
                  <a:lnTo>
                    <a:pt x="127092" y="116197"/>
                  </a:lnTo>
                  <a:lnTo>
                    <a:pt x="128307" y="134288"/>
                  </a:lnTo>
                  <a:lnTo>
                    <a:pt x="124366" y="158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62594" y="838146"/>
              <a:ext cx="165656" cy="414746"/>
            </a:xfrm>
            <a:custGeom>
              <a:avLst/>
              <a:gdLst/>
              <a:ahLst/>
              <a:cxnLst/>
              <a:rect l="0" t="0" r="0" b="0"/>
              <a:pathLst>
                <a:path w="165656" h="414746">
                  <a:moveTo>
                    <a:pt x="70898" y="319988"/>
                  </a:moveTo>
                  <a:lnTo>
                    <a:pt x="82076" y="308810"/>
                  </a:lnTo>
                  <a:lnTo>
                    <a:pt x="87565" y="290844"/>
                  </a:lnTo>
                  <a:lnTo>
                    <a:pt x="88834" y="268431"/>
                  </a:lnTo>
                  <a:lnTo>
                    <a:pt x="81802" y="236082"/>
                  </a:lnTo>
                  <a:lnTo>
                    <a:pt x="71455" y="214846"/>
                  </a:lnTo>
                  <a:lnTo>
                    <a:pt x="64250" y="208949"/>
                  </a:lnTo>
                  <a:lnTo>
                    <a:pt x="55937" y="206188"/>
                  </a:lnTo>
                  <a:lnTo>
                    <a:pt x="46886" y="205517"/>
                  </a:lnTo>
                  <a:lnTo>
                    <a:pt x="38512" y="208579"/>
                  </a:lnTo>
                  <a:lnTo>
                    <a:pt x="22970" y="221340"/>
                  </a:lnTo>
                  <a:lnTo>
                    <a:pt x="6654" y="248255"/>
                  </a:lnTo>
                  <a:lnTo>
                    <a:pt x="0" y="289635"/>
                  </a:lnTo>
                  <a:lnTo>
                    <a:pt x="3618" y="333352"/>
                  </a:lnTo>
                  <a:lnTo>
                    <a:pt x="17688" y="370351"/>
                  </a:lnTo>
                  <a:lnTo>
                    <a:pt x="26066" y="376960"/>
                  </a:lnTo>
                  <a:lnTo>
                    <a:pt x="47853" y="381184"/>
                  </a:lnTo>
                  <a:lnTo>
                    <a:pt x="66895" y="376042"/>
                  </a:lnTo>
                  <a:lnTo>
                    <a:pt x="75249" y="371396"/>
                  </a:lnTo>
                  <a:lnTo>
                    <a:pt x="87649" y="353754"/>
                  </a:lnTo>
                  <a:lnTo>
                    <a:pt x="108936" y="296879"/>
                  </a:lnTo>
                  <a:lnTo>
                    <a:pt x="120309" y="237088"/>
                  </a:lnTo>
                  <a:lnTo>
                    <a:pt x="122902" y="174281"/>
                  </a:lnTo>
                  <a:lnTo>
                    <a:pt x="117762" y="122918"/>
                  </a:lnTo>
                  <a:lnTo>
                    <a:pt x="112780" y="61565"/>
                  </a:lnTo>
                  <a:lnTo>
                    <a:pt x="103714" y="20890"/>
                  </a:lnTo>
                  <a:lnTo>
                    <a:pt x="92892" y="1442"/>
                  </a:lnTo>
                  <a:lnTo>
                    <a:pt x="89070" y="0"/>
                  </a:lnTo>
                  <a:lnTo>
                    <a:pt x="86522" y="3717"/>
                  </a:lnTo>
                  <a:lnTo>
                    <a:pt x="82097" y="57154"/>
                  </a:lnTo>
                  <a:lnTo>
                    <a:pt x="82795" y="105761"/>
                  </a:lnTo>
                  <a:lnTo>
                    <a:pt x="88721" y="162927"/>
                  </a:lnTo>
                  <a:lnTo>
                    <a:pt x="92167" y="216260"/>
                  </a:lnTo>
                  <a:lnTo>
                    <a:pt x="101246" y="263388"/>
                  </a:lnTo>
                  <a:lnTo>
                    <a:pt x="121563" y="324882"/>
                  </a:lnTo>
                  <a:lnTo>
                    <a:pt x="148063" y="381247"/>
                  </a:lnTo>
                  <a:lnTo>
                    <a:pt x="165655" y="414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615950"/>
            <a:ext cx="4792344" cy="479234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9" name="Group 18"/>
          <p:cNvGrpSpPr/>
          <p:nvPr/>
        </p:nvGrpSpPr>
        <p:grpSpPr>
          <a:xfrm>
            <a:off x="121224" y="189512"/>
            <a:ext cx="2662883" cy="494841"/>
            <a:chOff x="121224" y="189512"/>
            <a:chExt cx="2662883" cy="494841"/>
          </a:xfrm>
        </p:grpSpPr>
        <p:sp>
          <p:nvSpPr>
            <p:cNvPr id="3" name="Freeform 2"/>
            <p:cNvSpPr/>
            <p:nvPr/>
          </p:nvSpPr>
          <p:spPr>
            <a:xfrm>
              <a:off x="121224" y="222584"/>
              <a:ext cx="184103" cy="367012"/>
            </a:xfrm>
            <a:custGeom>
              <a:avLst/>
              <a:gdLst/>
              <a:ahLst/>
              <a:cxnLst/>
              <a:rect l="0" t="0" r="0" b="0"/>
              <a:pathLst>
                <a:path w="184103" h="367012">
                  <a:moveTo>
                    <a:pt x="26174" y="72213"/>
                  </a:moveTo>
                  <a:lnTo>
                    <a:pt x="26174" y="130830"/>
                  </a:lnTo>
                  <a:lnTo>
                    <a:pt x="25005" y="185004"/>
                  </a:lnTo>
                  <a:lnTo>
                    <a:pt x="17841" y="243885"/>
                  </a:lnTo>
                  <a:lnTo>
                    <a:pt x="13177" y="294265"/>
                  </a:lnTo>
                  <a:lnTo>
                    <a:pt x="7505" y="343117"/>
                  </a:lnTo>
                  <a:lnTo>
                    <a:pt x="5009" y="364581"/>
                  </a:lnTo>
                  <a:lnTo>
                    <a:pt x="2705" y="365391"/>
                  </a:lnTo>
                  <a:lnTo>
                    <a:pt x="0" y="362422"/>
                  </a:lnTo>
                  <a:lnTo>
                    <a:pt x="113" y="346644"/>
                  </a:lnTo>
                  <a:lnTo>
                    <a:pt x="4458" y="284997"/>
                  </a:lnTo>
                  <a:lnTo>
                    <a:pt x="8107" y="226765"/>
                  </a:lnTo>
                  <a:lnTo>
                    <a:pt x="14157" y="164873"/>
                  </a:lnTo>
                  <a:lnTo>
                    <a:pt x="22587" y="107588"/>
                  </a:lnTo>
                  <a:lnTo>
                    <a:pt x="28585" y="54331"/>
                  </a:lnTo>
                  <a:lnTo>
                    <a:pt x="40689" y="9670"/>
                  </a:lnTo>
                  <a:lnTo>
                    <a:pt x="46379" y="3611"/>
                  </a:lnTo>
                  <a:lnTo>
                    <a:pt x="53682" y="742"/>
                  </a:lnTo>
                  <a:lnTo>
                    <a:pt x="62060" y="0"/>
                  </a:lnTo>
                  <a:lnTo>
                    <a:pt x="68816" y="4184"/>
                  </a:lnTo>
                  <a:lnTo>
                    <a:pt x="79441" y="21311"/>
                  </a:lnTo>
                  <a:lnTo>
                    <a:pt x="99494" y="83895"/>
                  </a:lnTo>
                  <a:lnTo>
                    <a:pt x="117371" y="145848"/>
                  </a:lnTo>
                  <a:lnTo>
                    <a:pt x="134962" y="207458"/>
                  </a:lnTo>
                  <a:lnTo>
                    <a:pt x="149006" y="259282"/>
                  </a:lnTo>
                  <a:lnTo>
                    <a:pt x="163045" y="311460"/>
                  </a:lnTo>
                  <a:lnTo>
                    <a:pt x="184102" y="367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9512" y="484310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9025" y="410611"/>
              <a:ext cx="105286" cy="172075"/>
            </a:xfrm>
            <a:custGeom>
              <a:avLst/>
              <a:gdLst/>
              <a:ahLst/>
              <a:cxnLst/>
              <a:rect l="0" t="0" r="0" b="0"/>
              <a:pathLst>
                <a:path w="105286" h="172075">
                  <a:moveTo>
                    <a:pt x="0" y="63171"/>
                  </a:moveTo>
                  <a:lnTo>
                    <a:pt x="17959" y="117046"/>
                  </a:lnTo>
                  <a:lnTo>
                    <a:pt x="36301" y="172074"/>
                  </a:lnTo>
                  <a:lnTo>
                    <a:pt x="17184" y="114722"/>
                  </a:lnTo>
                  <a:lnTo>
                    <a:pt x="16606" y="94271"/>
                  </a:lnTo>
                  <a:lnTo>
                    <a:pt x="21419" y="74654"/>
                  </a:lnTo>
                  <a:lnTo>
                    <a:pt x="43572" y="42996"/>
                  </a:lnTo>
                  <a:lnTo>
                    <a:pt x="57970" y="296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73001" y="263212"/>
              <a:ext cx="16595" cy="368498"/>
            </a:xfrm>
            <a:custGeom>
              <a:avLst/>
              <a:gdLst/>
              <a:ahLst/>
              <a:cxnLst/>
              <a:rect l="0" t="0" r="0" b="0"/>
              <a:pathLst>
                <a:path w="16595" h="368498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5559" y="214940"/>
                  </a:lnTo>
                  <a:lnTo>
                    <a:pt x="16390" y="276337"/>
                  </a:lnTo>
                  <a:lnTo>
                    <a:pt x="16554" y="338855"/>
                  </a:lnTo>
                  <a:lnTo>
                    <a:pt x="1659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20369" y="400082"/>
              <a:ext cx="85041" cy="189514"/>
            </a:xfrm>
            <a:custGeom>
              <a:avLst/>
              <a:gdLst/>
              <a:ahLst/>
              <a:cxnLst/>
              <a:rect l="0" t="0" r="0" b="0"/>
              <a:pathLst>
                <a:path w="85041" h="189514">
                  <a:moveTo>
                    <a:pt x="74511" y="0"/>
                  </a:moveTo>
                  <a:lnTo>
                    <a:pt x="11178" y="63334"/>
                  </a:lnTo>
                  <a:lnTo>
                    <a:pt x="4213" y="70299"/>
                  </a:lnTo>
                  <a:lnTo>
                    <a:pt x="740" y="78451"/>
                  </a:lnTo>
                  <a:lnTo>
                    <a:pt x="0" y="96869"/>
                  </a:lnTo>
                  <a:lnTo>
                    <a:pt x="11750" y="126968"/>
                  </a:lnTo>
                  <a:lnTo>
                    <a:pt x="59354" y="174914"/>
                  </a:lnTo>
                  <a:lnTo>
                    <a:pt x="70894" y="183025"/>
                  </a:lnTo>
                  <a:lnTo>
                    <a:pt x="8504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50719" y="462409"/>
              <a:ext cx="196846" cy="162031"/>
            </a:xfrm>
            <a:custGeom>
              <a:avLst/>
              <a:gdLst/>
              <a:ahLst/>
              <a:cxnLst/>
              <a:rect l="0" t="0" r="0" b="0"/>
              <a:pathLst>
                <a:path w="196846" h="162031">
                  <a:moveTo>
                    <a:pt x="81032" y="95601"/>
                  </a:moveTo>
                  <a:lnTo>
                    <a:pt x="86621" y="78833"/>
                  </a:lnTo>
                  <a:lnTo>
                    <a:pt x="86245" y="61242"/>
                  </a:lnTo>
                  <a:lnTo>
                    <a:pt x="76473" y="21354"/>
                  </a:lnTo>
                  <a:lnTo>
                    <a:pt x="70973" y="13347"/>
                  </a:lnTo>
                  <a:lnTo>
                    <a:pt x="55504" y="1332"/>
                  </a:lnTo>
                  <a:lnTo>
                    <a:pt x="46466" y="0"/>
                  </a:lnTo>
                  <a:lnTo>
                    <a:pt x="27065" y="4758"/>
                  </a:lnTo>
                  <a:lnTo>
                    <a:pt x="12983" y="17792"/>
                  </a:lnTo>
                  <a:lnTo>
                    <a:pt x="7590" y="26181"/>
                  </a:lnTo>
                  <a:lnTo>
                    <a:pt x="0" y="65933"/>
                  </a:lnTo>
                  <a:lnTo>
                    <a:pt x="3340" y="103578"/>
                  </a:lnTo>
                  <a:lnTo>
                    <a:pt x="17328" y="136959"/>
                  </a:lnTo>
                  <a:lnTo>
                    <a:pt x="24525" y="143060"/>
                  </a:lnTo>
                  <a:lnTo>
                    <a:pt x="32832" y="145958"/>
                  </a:lnTo>
                  <a:lnTo>
                    <a:pt x="41880" y="146720"/>
                  </a:lnTo>
                  <a:lnTo>
                    <a:pt x="49081" y="143718"/>
                  </a:lnTo>
                  <a:lnTo>
                    <a:pt x="60202" y="131024"/>
                  </a:lnTo>
                  <a:lnTo>
                    <a:pt x="73040" y="98558"/>
                  </a:lnTo>
                  <a:lnTo>
                    <a:pt x="79453" y="55024"/>
                  </a:lnTo>
                  <a:lnTo>
                    <a:pt x="90468" y="103496"/>
                  </a:lnTo>
                  <a:lnTo>
                    <a:pt x="120417" y="143925"/>
                  </a:lnTo>
                  <a:lnTo>
                    <a:pt x="146514" y="159962"/>
                  </a:lnTo>
                  <a:lnTo>
                    <a:pt x="166287" y="162030"/>
                  </a:lnTo>
                  <a:lnTo>
                    <a:pt x="196845" y="158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26507" y="465824"/>
              <a:ext cx="136872" cy="134301"/>
            </a:xfrm>
            <a:custGeom>
              <a:avLst/>
              <a:gdLst/>
              <a:ahLst/>
              <a:cxnLst/>
              <a:rect l="0" t="0" r="0" b="0"/>
              <a:pathLst>
                <a:path w="136872" h="134301">
                  <a:moveTo>
                    <a:pt x="0" y="29015"/>
                  </a:moveTo>
                  <a:lnTo>
                    <a:pt x="3120" y="71707"/>
                  </a:lnTo>
                  <a:lnTo>
                    <a:pt x="15619" y="124064"/>
                  </a:lnTo>
                  <a:lnTo>
                    <a:pt x="15092" y="123967"/>
                  </a:lnTo>
                  <a:lnTo>
                    <a:pt x="13571" y="120392"/>
                  </a:lnTo>
                  <a:lnTo>
                    <a:pt x="12300" y="82203"/>
                  </a:lnTo>
                  <a:lnTo>
                    <a:pt x="25262" y="29087"/>
                  </a:lnTo>
                  <a:lnTo>
                    <a:pt x="40891" y="3040"/>
                  </a:lnTo>
                  <a:lnTo>
                    <a:pt x="48317" y="0"/>
                  </a:lnTo>
                  <a:lnTo>
                    <a:pt x="56778" y="313"/>
                  </a:lnTo>
                  <a:lnTo>
                    <a:pt x="65928" y="2861"/>
                  </a:lnTo>
                  <a:lnTo>
                    <a:pt x="82334" y="18171"/>
                  </a:lnTo>
                  <a:lnTo>
                    <a:pt x="117904" y="78323"/>
                  </a:lnTo>
                  <a:lnTo>
                    <a:pt x="136871" y="1343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41996" y="436058"/>
              <a:ext cx="124309" cy="195462"/>
            </a:xfrm>
            <a:custGeom>
              <a:avLst/>
              <a:gdLst/>
              <a:ahLst/>
              <a:cxnLst/>
              <a:rect l="0" t="0" r="0" b="0"/>
              <a:pathLst>
                <a:path w="124309" h="195462">
                  <a:moveTo>
                    <a:pt x="79309" y="27195"/>
                  </a:moveTo>
                  <a:lnTo>
                    <a:pt x="68131" y="10428"/>
                  </a:lnTo>
                  <a:lnTo>
                    <a:pt x="60159" y="5488"/>
                  </a:lnTo>
                  <a:lnTo>
                    <a:pt x="38822" y="0"/>
                  </a:lnTo>
                  <a:lnTo>
                    <a:pt x="28921" y="877"/>
                  </a:lnTo>
                  <a:lnTo>
                    <a:pt x="11681" y="8089"/>
                  </a:lnTo>
                  <a:lnTo>
                    <a:pt x="6148" y="15628"/>
                  </a:lnTo>
                  <a:lnTo>
                    <a:pt x="0" y="36482"/>
                  </a:lnTo>
                  <a:lnTo>
                    <a:pt x="700" y="46255"/>
                  </a:lnTo>
                  <a:lnTo>
                    <a:pt x="7717" y="63352"/>
                  </a:lnTo>
                  <a:lnTo>
                    <a:pt x="24874" y="75631"/>
                  </a:lnTo>
                  <a:lnTo>
                    <a:pt x="48097" y="83817"/>
                  </a:lnTo>
                  <a:lnTo>
                    <a:pt x="85139" y="90766"/>
                  </a:lnTo>
                  <a:lnTo>
                    <a:pt x="103737" y="100682"/>
                  </a:lnTo>
                  <a:lnTo>
                    <a:pt x="116682" y="116008"/>
                  </a:lnTo>
                  <a:lnTo>
                    <a:pt x="121772" y="125008"/>
                  </a:lnTo>
                  <a:lnTo>
                    <a:pt x="124308" y="147487"/>
                  </a:lnTo>
                  <a:lnTo>
                    <a:pt x="123346" y="160032"/>
                  </a:lnTo>
                  <a:lnTo>
                    <a:pt x="112919" y="180211"/>
                  </a:lnTo>
                  <a:lnTo>
                    <a:pt x="105225" y="188867"/>
                  </a:lnTo>
                  <a:lnTo>
                    <a:pt x="95417" y="193468"/>
                  </a:lnTo>
                  <a:lnTo>
                    <a:pt x="72040" y="195461"/>
                  </a:lnTo>
                  <a:lnTo>
                    <a:pt x="38161" y="190006"/>
                  </a:lnTo>
                  <a:lnTo>
                    <a:pt x="22807" y="181054"/>
                  </a:lnTo>
                  <a:lnTo>
                    <a:pt x="5610" y="16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29470" y="475787"/>
              <a:ext cx="165577" cy="148125"/>
            </a:xfrm>
            <a:custGeom>
              <a:avLst/>
              <a:gdLst/>
              <a:ahLst/>
              <a:cxnLst/>
              <a:rect l="0" t="0" r="0" b="0"/>
              <a:pathLst>
                <a:path w="165577" h="148125">
                  <a:moveTo>
                    <a:pt x="70820" y="103280"/>
                  </a:moveTo>
                  <a:lnTo>
                    <a:pt x="78055" y="75724"/>
                  </a:lnTo>
                  <a:lnTo>
                    <a:pt x="77578" y="22621"/>
                  </a:lnTo>
                  <a:lnTo>
                    <a:pt x="75325" y="10903"/>
                  </a:lnTo>
                  <a:lnTo>
                    <a:pt x="69144" y="4260"/>
                  </a:lnTo>
                  <a:lnTo>
                    <a:pt x="60344" y="1002"/>
                  </a:lnTo>
                  <a:lnTo>
                    <a:pt x="49798" y="0"/>
                  </a:lnTo>
                  <a:lnTo>
                    <a:pt x="40427" y="2841"/>
                  </a:lnTo>
                  <a:lnTo>
                    <a:pt x="23777" y="15357"/>
                  </a:lnTo>
                  <a:lnTo>
                    <a:pt x="6838" y="42134"/>
                  </a:lnTo>
                  <a:lnTo>
                    <a:pt x="0" y="77883"/>
                  </a:lnTo>
                  <a:lnTo>
                    <a:pt x="4639" y="101351"/>
                  </a:lnTo>
                  <a:lnTo>
                    <a:pt x="20405" y="131174"/>
                  </a:lnTo>
                  <a:lnTo>
                    <a:pt x="26681" y="139424"/>
                  </a:lnTo>
                  <a:lnTo>
                    <a:pt x="34375" y="143753"/>
                  </a:lnTo>
                  <a:lnTo>
                    <a:pt x="52282" y="145445"/>
                  </a:lnTo>
                  <a:lnTo>
                    <a:pt x="60801" y="140748"/>
                  </a:lnTo>
                  <a:lnTo>
                    <a:pt x="76506" y="123052"/>
                  </a:lnTo>
                  <a:lnTo>
                    <a:pt x="92911" y="92371"/>
                  </a:lnTo>
                  <a:lnTo>
                    <a:pt x="97246" y="90158"/>
                  </a:lnTo>
                  <a:lnTo>
                    <a:pt x="101305" y="93362"/>
                  </a:lnTo>
                  <a:lnTo>
                    <a:pt x="122147" y="133993"/>
                  </a:lnTo>
                  <a:lnTo>
                    <a:pt x="138086" y="145396"/>
                  </a:lnTo>
                  <a:lnTo>
                    <a:pt x="144910" y="147735"/>
                  </a:lnTo>
                  <a:lnTo>
                    <a:pt x="150629" y="148124"/>
                  </a:lnTo>
                  <a:lnTo>
                    <a:pt x="165576" y="145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26472" y="429699"/>
              <a:ext cx="150605" cy="193553"/>
            </a:xfrm>
            <a:custGeom>
              <a:avLst/>
              <a:gdLst/>
              <a:ahLst/>
              <a:cxnLst/>
              <a:rect l="0" t="0" r="0" b="0"/>
              <a:pathLst>
                <a:path w="150605" h="193553">
                  <a:moveTo>
                    <a:pt x="94916" y="33554"/>
                  </a:moveTo>
                  <a:lnTo>
                    <a:pt x="89327" y="16787"/>
                  </a:lnTo>
                  <a:lnTo>
                    <a:pt x="83001" y="10678"/>
                  </a:lnTo>
                  <a:lnTo>
                    <a:pt x="63494" y="770"/>
                  </a:lnTo>
                  <a:lnTo>
                    <a:pt x="52911" y="0"/>
                  </a:lnTo>
                  <a:lnTo>
                    <a:pt x="31794" y="5383"/>
                  </a:lnTo>
                  <a:lnTo>
                    <a:pt x="5763" y="21568"/>
                  </a:lnTo>
                  <a:lnTo>
                    <a:pt x="1556" y="29073"/>
                  </a:lnTo>
                  <a:lnTo>
                    <a:pt x="0" y="46770"/>
                  </a:lnTo>
                  <a:lnTo>
                    <a:pt x="6328" y="63215"/>
                  </a:lnTo>
                  <a:lnTo>
                    <a:pt x="11291" y="70876"/>
                  </a:lnTo>
                  <a:lnTo>
                    <a:pt x="26164" y="82507"/>
                  </a:lnTo>
                  <a:lnTo>
                    <a:pt x="45642" y="90406"/>
                  </a:lnTo>
                  <a:lnTo>
                    <a:pt x="104271" y="101482"/>
                  </a:lnTo>
                  <a:lnTo>
                    <a:pt x="131093" y="116722"/>
                  </a:lnTo>
                  <a:lnTo>
                    <a:pt x="143360" y="132519"/>
                  </a:lnTo>
                  <a:lnTo>
                    <a:pt x="148269" y="141645"/>
                  </a:lnTo>
                  <a:lnTo>
                    <a:pt x="150604" y="161143"/>
                  </a:lnTo>
                  <a:lnTo>
                    <a:pt x="149589" y="171256"/>
                  </a:lnTo>
                  <a:lnTo>
                    <a:pt x="145403" y="179168"/>
                  </a:lnTo>
                  <a:lnTo>
                    <a:pt x="131393" y="191078"/>
                  </a:lnTo>
                  <a:lnTo>
                    <a:pt x="122743" y="193552"/>
                  </a:lnTo>
                  <a:lnTo>
                    <a:pt x="63331" y="191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13533" y="189512"/>
              <a:ext cx="144810" cy="473784"/>
            </a:xfrm>
            <a:custGeom>
              <a:avLst/>
              <a:gdLst/>
              <a:ahLst/>
              <a:cxnLst/>
              <a:rect l="0" t="0" r="0" b="0"/>
              <a:pathLst>
                <a:path w="144810" h="473784">
                  <a:moveTo>
                    <a:pt x="92166" y="0"/>
                  </a:moveTo>
                  <a:lnTo>
                    <a:pt x="42668" y="55088"/>
                  </a:lnTo>
                  <a:lnTo>
                    <a:pt x="15541" y="116029"/>
                  </a:lnTo>
                  <a:lnTo>
                    <a:pt x="2204" y="160310"/>
                  </a:lnTo>
                  <a:lnTo>
                    <a:pt x="0" y="203997"/>
                  </a:lnTo>
                  <a:lnTo>
                    <a:pt x="12251" y="262347"/>
                  </a:lnTo>
                  <a:lnTo>
                    <a:pt x="29101" y="315741"/>
                  </a:lnTo>
                  <a:lnTo>
                    <a:pt x="54962" y="375719"/>
                  </a:lnTo>
                  <a:lnTo>
                    <a:pt x="88841" y="425644"/>
                  </a:lnTo>
                  <a:lnTo>
                    <a:pt x="144809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10984" y="274729"/>
              <a:ext cx="147400" cy="335924"/>
            </a:xfrm>
            <a:custGeom>
              <a:avLst/>
              <a:gdLst/>
              <a:ahLst/>
              <a:cxnLst/>
              <a:rect l="0" t="0" r="0" b="0"/>
              <a:pathLst>
                <a:path w="147400" h="335924">
                  <a:moveTo>
                    <a:pt x="0" y="335923"/>
                  </a:moveTo>
                  <a:lnTo>
                    <a:pt x="0" y="277307"/>
                  </a:lnTo>
                  <a:lnTo>
                    <a:pt x="0" y="221963"/>
                  </a:lnTo>
                  <a:lnTo>
                    <a:pt x="0" y="159038"/>
                  </a:lnTo>
                  <a:lnTo>
                    <a:pt x="0" y="95612"/>
                  </a:lnTo>
                  <a:lnTo>
                    <a:pt x="0" y="35164"/>
                  </a:lnTo>
                  <a:lnTo>
                    <a:pt x="0" y="6500"/>
                  </a:lnTo>
                  <a:lnTo>
                    <a:pt x="2340" y="495"/>
                  </a:lnTo>
                  <a:lnTo>
                    <a:pt x="6239" y="0"/>
                  </a:lnTo>
                  <a:lnTo>
                    <a:pt x="11179" y="3180"/>
                  </a:lnTo>
                  <a:lnTo>
                    <a:pt x="19786" y="19192"/>
                  </a:lnTo>
                  <a:lnTo>
                    <a:pt x="45673" y="72595"/>
                  </a:lnTo>
                  <a:lnTo>
                    <a:pt x="71056" y="135872"/>
                  </a:lnTo>
                  <a:lnTo>
                    <a:pt x="100773" y="199052"/>
                  </a:lnTo>
                  <a:lnTo>
                    <a:pt x="129980" y="262224"/>
                  </a:lnTo>
                  <a:lnTo>
                    <a:pt x="147399" y="304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53098" y="50536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05782" y="336911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3"/>
                  </a:lnTo>
                  <a:lnTo>
                    <a:pt x="5589" y="224627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00497" y="286857"/>
              <a:ext cx="315856" cy="326898"/>
            </a:xfrm>
            <a:custGeom>
              <a:avLst/>
              <a:gdLst/>
              <a:ahLst/>
              <a:cxnLst/>
              <a:rect l="0" t="0" r="0" b="0"/>
              <a:pathLst>
                <a:path w="315856" h="326898">
                  <a:moveTo>
                    <a:pt x="0" y="50054"/>
                  </a:moveTo>
                  <a:lnTo>
                    <a:pt x="37086" y="15308"/>
                  </a:lnTo>
                  <a:lnTo>
                    <a:pt x="55087" y="6145"/>
                  </a:lnTo>
                  <a:lnTo>
                    <a:pt x="90542" y="0"/>
                  </a:lnTo>
                  <a:lnTo>
                    <a:pt x="125093" y="3768"/>
                  </a:lnTo>
                  <a:lnTo>
                    <a:pt x="157557" y="17883"/>
                  </a:lnTo>
                  <a:lnTo>
                    <a:pt x="183814" y="36883"/>
                  </a:lnTo>
                  <a:lnTo>
                    <a:pt x="200823" y="62919"/>
                  </a:lnTo>
                  <a:lnTo>
                    <a:pt x="208644" y="111564"/>
                  </a:lnTo>
                  <a:lnTo>
                    <a:pt x="207660" y="151208"/>
                  </a:lnTo>
                  <a:lnTo>
                    <a:pt x="199138" y="174560"/>
                  </a:lnTo>
                  <a:lnTo>
                    <a:pt x="192420" y="181021"/>
                  </a:lnTo>
                  <a:lnTo>
                    <a:pt x="184432" y="184159"/>
                  </a:lnTo>
                  <a:lnTo>
                    <a:pt x="175597" y="185081"/>
                  </a:lnTo>
                  <a:lnTo>
                    <a:pt x="172047" y="188035"/>
                  </a:lnTo>
                  <a:lnTo>
                    <a:pt x="172020" y="192345"/>
                  </a:lnTo>
                  <a:lnTo>
                    <a:pt x="198820" y="251029"/>
                  </a:lnTo>
                  <a:lnTo>
                    <a:pt x="238847" y="307760"/>
                  </a:lnTo>
                  <a:lnTo>
                    <a:pt x="265352" y="324633"/>
                  </a:lnTo>
                  <a:lnTo>
                    <a:pt x="285220" y="326897"/>
                  </a:lnTo>
                  <a:lnTo>
                    <a:pt x="315855" y="3237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42653" y="231626"/>
              <a:ext cx="141454" cy="452727"/>
            </a:xfrm>
            <a:custGeom>
              <a:avLst/>
              <a:gdLst/>
              <a:ahLst/>
              <a:cxnLst/>
              <a:rect l="0" t="0" r="0" b="0"/>
              <a:pathLst>
                <a:path w="141454" h="452727">
                  <a:moveTo>
                    <a:pt x="0" y="0"/>
                  </a:moveTo>
                  <a:lnTo>
                    <a:pt x="63333" y="63334"/>
                  </a:lnTo>
                  <a:lnTo>
                    <a:pt x="76111" y="78451"/>
                  </a:lnTo>
                  <a:lnTo>
                    <a:pt x="108606" y="137288"/>
                  </a:lnTo>
                  <a:lnTo>
                    <a:pt x="129364" y="189568"/>
                  </a:lnTo>
                  <a:lnTo>
                    <a:pt x="141453" y="246110"/>
                  </a:lnTo>
                  <a:lnTo>
                    <a:pt x="138122" y="296619"/>
                  </a:lnTo>
                  <a:lnTo>
                    <a:pt x="131528" y="345721"/>
                  </a:lnTo>
                  <a:lnTo>
                    <a:pt x="115572" y="399857"/>
                  </a:lnTo>
                  <a:lnTo>
                    <a:pt x="94756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9512" y="1284476"/>
            <a:ext cx="2535493" cy="469827"/>
            <a:chOff x="189512" y="1284476"/>
            <a:chExt cx="2535493" cy="469827"/>
          </a:xfrm>
        </p:grpSpPr>
        <p:sp>
          <p:nvSpPr>
            <p:cNvPr id="20" name="Freeform 19"/>
            <p:cNvSpPr/>
            <p:nvPr/>
          </p:nvSpPr>
          <p:spPr>
            <a:xfrm>
              <a:off x="189512" y="1284476"/>
              <a:ext cx="231628" cy="469827"/>
            </a:xfrm>
            <a:custGeom>
              <a:avLst/>
              <a:gdLst/>
              <a:ahLst/>
              <a:cxnLst/>
              <a:rect l="0" t="0" r="0" b="0"/>
              <a:pathLst>
                <a:path w="231628" h="46982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6414"/>
                  </a:lnTo>
                  <a:lnTo>
                    <a:pt x="0" y="225926"/>
                  </a:lnTo>
                  <a:lnTo>
                    <a:pt x="0" y="276471"/>
                  </a:lnTo>
                  <a:lnTo>
                    <a:pt x="0" y="339185"/>
                  </a:lnTo>
                  <a:lnTo>
                    <a:pt x="0" y="390228"/>
                  </a:lnTo>
                  <a:lnTo>
                    <a:pt x="0" y="439277"/>
                  </a:lnTo>
                  <a:lnTo>
                    <a:pt x="0" y="454288"/>
                  </a:lnTo>
                  <a:lnTo>
                    <a:pt x="3510" y="463126"/>
                  </a:lnTo>
                  <a:lnTo>
                    <a:pt x="9359" y="467848"/>
                  </a:lnTo>
                  <a:lnTo>
                    <a:pt x="16768" y="469826"/>
                  </a:lnTo>
                  <a:lnTo>
                    <a:pt x="62281" y="464596"/>
                  </a:lnTo>
                  <a:lnTo>
                    <a:pt x="116331" y="455417"/>
                  </a:lnTo>
                  <a:lnTo>
                    <a:pt x="172068" y="453257"/>
                  </a:lnTo>
                  <a:lnTo>
                    <a:pt x="23162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5007" y="1558217"/>
              <a:ext cx="142797" cy="184187"/>
            </a:xfrm>
            <a:custGeom>
              <a:avLst/>
              <a:gdLst/>
              <a:ahLst/>
              <a:cxnLst/>
              <a:rect l="0" t="0" r="0" b="0"/>
              <a:pathLst>
                <a:path w="142797" h="184187">
                  <a:moveTo>
                    <a:pt x="50360" y="10529"/>
                  </a:moveTo>
                  <a:lnTo>
                    <a:pt x="33593" y="16118"/>
                  </a:lnTo>
                  <a:lnTo>
                    <a:pt x="22241" y="28221"/>
                  </a:lnTo>
                  <a:lnTo>
                    <a:pt x="5422" y="64586"/>
                  </a:lnTo>
                  <a:lnTo>
                    <a:pt x="0" y="100765"/>
                  </a:lnTo>
                  <a:lnTo>
                    <a:pt x="3983" y="141120"/>
                  </a:lnTo>
                  <a:lnTo>
                    <a:pt x="12591" y="162546"/>
                  </a:lnTo>
                  <a:lnTo>
                    <a:pt x="18162" y="171535"/>
                  </a:lnTo>
                  <a:lnTo>
                    <a:pt x="26555" y="177528"/>
                  </a:lnTo>
                  <a:lnTo>
                    <a:pt x="48359" y="184186"/>
                  </a:lnTo>
                  <a:lnTo>
                    <a:pt x="81353" y="182346"/>
                  </a:lnTo>
                  <a:lnTo>
                    <a:pt x="99620" y="174239"/>
                  </a:lnTo>
                  <a:lnTo>
                    <a:pt x="107766" y="168802"/>
                  </a:lnTo>
                  <a:lnTo>
                    <a:pt x="119938" y="153402"/>
                  </a:lnTo>
                  <a:lnTo>
                    <a:pt x="137284" y="114920"/>
                  </a:lnTo>
                  <a:lnTo>
                    <a:pt x="142796" y="78374"/>
                  </a:lnTo>
                  <a:lnTo>
                    <a:pt x="137846" y="57840"/>
                  </a:lnTo>
                  <a:lnTo>
                    <a:pt x="115605" y="25593"/>
                  </a:lnTo>
                  <a:lnTo>
                    <a:pt x="89969" y="9403"/>
                  </a:lnTo>
                  <a:lnTo>
                    <a:pt x="608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4962" y="1526632"/>
              <a:ext cx="113619" cy="160333"/>
            </a:xfrm>
            <a:custGeom>
              <a:avLst/>
              <a:gdLst/>
              <a:ahLst/>
              <a:cxnLst/>
              <a:rect l="0" t="0" r="0" b="0"/>
              <a:pathLst>
                <a:path w="113619" h="160333">
                  <a:moveTo>
                    <a:pt x="8333" y="21057"/>
                  </a:moveTo>
                  <a:lnTo>
                    <a:pt x="0" y="58535"/>
                  </a:lnTo>
                  <a:lnTo>
                    <a:pt x="1574" y="93382"/>
                  </a:lnTo>
                  <a:lnTo>
                    <a:pt x="12587" y="136599"/>
                  </a:lnTo>
                  <a:lnTo>
                    <a:pt x="18188" y="144878"/>
                  </a:lnTo>
                  <a:lnTo>
                    <a:pt x="33770" y="157197"/>
                  </a:lnTo>
                  <a:lnTo>
                    <a:pt x="55513" y="160332"/>
                  </a:lnTo>
                  <a:lnTo>
                    <a:pt x="67862" y="159530"/>
                  </a:lnTo>
                  <a:lnTo>
                    <a:pt x="77265" y="155487"/>
                  </a:lnTo>
                  <a:lnTo>
                    <a:pt x="90832" y="141634"/>
                  </a:lnTo>
                  <a:lnTo>
                    <a:pt x="105047" y="114105"/>
                  </a:lnTo>
                  <a:lnTo>
                    <a:pt x="112489" y="51493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63336" y="155821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58617"/>
                  </a:lnTo>
                  <a:lnTo>
                    <a:pt x="18212" y="1204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393" y="1442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88995" y="1523687"/>
              <a:ext cx="129448" cy="182204"/>
            </a:xfrm>
            <a:custGeom>
              <a:avLst/>
              <a:gdLst/>
              <a:ahLst/>
              <a:cxnLst/>
              <a:rect l="0" t="0" r="0" b="0"/>
              <a:pathLst>
                <a:path w="129448" h="182204">
                  <a:moveTo>
                    <a:pt x="84911" y="24002"/>
                  </a:moveTo>
                  <a:lnTo>
                    <a:pt x="66930" y="8361"/>
                  </a:lnTo>
                  <a:lnTo>
                    <a:pt x="50014" y="282"/>
                  </a:lnTo>
                  <a:lnTo>
                    <a:pt x="41759" y="0"/>
                  </a:lnTo>
                  <a:lnTo>
                    <a:pt x="26348" y="5925"/>
                  </a:lnTo>
                  <a:lnTo>
                    <a:pt x="4518" y="22415"/>
                  </a:lnTo>
                  <a:lnTo>
                    <a:pt x="900" y="29963"/>
                  </a:lnTo>
                  <a:lnTo>
                    <a:pt x="0" y="47708"/>
                  </a:lnTo>
                  <a:lnTo>
                    <a:pt x="6619" y="64174"/>
                  </a:lnTo>
                  <a:lnTo>
                    <a:pt x="11659" y="71840"/>
                  </a:lnTo>
                  <a:lnTo>
                    <a:pt x="19699" y="76951"/>
                  </a:lnTo>
                  <a:lnTo>
                    <a:pt x="73883" y="91416"/>
                  </a:lnTo>
                  <a:lnTo>
                    <a:pt x="105820" y="101428"/>
                  </a:lnTo>
                  <a:lnTo>
                    <a:pt x="120720" y="114565"/>
                  </a:lnTo>
                  <a:lnTo>
                    <a:pt x="126331" y="122982"/>
                  </a:lnTo>
                  <a:lnTo>
                    <a:pt x="129447" y="141692"/>
                  </a:lnTo>
                  <a:lnTo>
                    <a:pt x="128639" y="151595"/>
                  </a:lnTo>
                  <a:lnTo>
                    <a:pt x="118384" y="168837"/>
                  </a:lnTo>
                  <a:lnTo>
                    <a:pt x="110736" y="176711"/>
                  </a:lnTo>
                  <a:lnTo>
                    <a:pt x="102128" y="180790"/>
                  </a:lnTo>
                  <a:lnTo>
                    <a:pt x="83204" y="182203"/>
                  </a:lnTo>
                  <a:lnTo>
                    <a:pt x="69335" y="178931"/>
                  </a:lnTo>
                  <a:lnTo>
                    <a:pt x="53326" y="1714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10777" y="158980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10777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95833" y="1529695"/>
              <a:ext cx="167629" cy="174467"/>
            </a:xfrm>
            <a:custGeom>
              <a:avLst/>
              <a:gdLst/>
              <a:ahLst/>
              <a:cxnLst/>
              <a:rect l="0" t="0" r="0" b="0"/>
              <a:pathLst>
                <a:path w="167629" h="174467">
                  <a:moveTo>
                    <a:pt x="9700" y="17994"/>
                  </a:moveTo>
                  <a:lnTo>
                    <a:pt x="20879" y="29172"/>
                  </a:lnTo>
                  <a:lnTo>
                    <a:pt x="26511" y="30125"/>
                  </a:lnTo>
                  <a:lnTo>
                    <a:pt x="32606" y="28421"/>
                  </a:lnTo>
                  <a:lnTo>
                    <a:pt x="39009" y="24945"/>
                  </a:lnTo>
                  <a:lnTo>
                    <a:pt x="42107" y="19119"/>
                  </a:lnTo>
                  <a:lnTo>
                    <a:pt x="42431" y="3286"/>
                  </a:lnTo>
                  <a:lnTo>
                    <a:pt x="38540" y="0"/>
                  </a:lnTo>
                  <a:lnTo>
                    <a:pt x="32436" y="148"/>
                  </a:lnTo>
                  <a:lnTo>
                    <a:pt x="24857" y="2587"/>
                  </a:lnTo>
                  <a:lnTo>
                    <a:pt x="18635" y="7723"/>
                  </a:lnTo>
                  <a:lnTo>
                    <a:pt x="8602" y="22788"/>
                  </a:lnTo>
                  <a:lnTo>
                    <a:pt x="1966" y="56589"/>
                  </a:lnTo>
                  <a:lnTo>
                    <a:pt x="0" y="96240"/>
                  </a:lnTo>
                  <a:lnTo>
                    <a:pt x="5779" y="120620"/>
                  </a:lnTo>
                  <a:lnTo>
                    <a:pt x="28553" y="164867"/>
                  </a:lnTo>
                  <a:lnTo>
                    <a:pt x="36307" y="170892"/>
                  </a:lnTo>
                  <a:lnTo>
                    <a:pt x="44985" y="173738"/>
                  </a:lnTo>
                  <a:lnTo>
                    <a:pt x="54281" y="174466"/>
                  </a:lnTo>
                  <a:lnTo>
                    <a:pt x="61647" y="171441"/>
                  </a:lnTo>
                  <a:lnTo>
                    <a:pt x="72952" y="158722"/>
                  </a:lnTo>
                  <a:lnTo>
                    <a:pt x="85893" y="131831"/>
                  </a:lnTo>
                  <a:lnTo>
                    <a:pt x="91548" y="96047"/>
                  </a:lnTo>
                  <a:lnTo>
                    <a:pt x="87392" y="50223"/>
                  </a:lnTo>
                  <a:lnTo>
                    <a:pt x="88401" y="50008"/>
                  </a:lnTo>
                  <a:lnTo>
                    <a:pt x="114011" y="111249"/>
                  </a:lnTo>
                  <a:lnTo>
                    <a:pt x="129760" y="123001"/>
                  </a:lnTo>
                  <a:lnTo>
                    <a:pt x="167628" y="133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63461" y="1538625"/>
              <a:ext cx="147400" cy="148297"/>
            </a:xfrm>
            <a:custGeom>
              <a:avLst/>
              <a:gdLst/>
              <a:ahLst/>
              <a:cxnLst/>
              <a:rect l="0" t="0" r="0" b="0"/>
              <a:pathLst>
                <a:path w="147400" h="148297">
                  <a:moveTo>
                    <a:pt x="0" y="30121"/>
                  </a:moveTo>
                  <a:lnTo>
                    <a:pt x="3119" y="72812"/>
                  </a:lnTo>
                  <a:lnTo>
                    <a:pt x="21331" y="135456"/>
                  </a:lnTo>
                  <a:lnTo>
                    <a:pt x="24749" y="145968"/>
                  </a:lnTo>
                  <a:lnTo>
                    <a:pt x="27028" y="148296"/>
                  </a:lnTo>
                  <a:lnTo>
                    <a:pt x="28547" y="145169"/>
                  </a:lnTo>
                  <a:lnTo>
                    <a:pt x="29065" y="130387"/>
                  </a:lnTo>
                  <a:lnTo>
                    <a:pt x="22342" y="76513"/>
                  </a:lnTo>
                  <a:lnTo>
                    <a:pt x="21438" y="30738"/>
                  </a:lnTo>
                  <a:lnTo>
                    <a:pt x="24820" y="18834"/>
                  </a:lnTo>
                  <a:lnTo>
                    <a:pt x="30585" y="9728"/>
                  </a:lnTo>
                  <a:lnTo>
                    <a:pt x="37937" y="2488"/>
                  </a:lnTo>
                  <a:lnTo>
                    <a:pt x="45178" y="0"/>
                  </a:lnTo>
                  <a:lnTo>
                    <a:pt x="52346" y="682"/>
                  </a:lnTo>
                  <a:lnTo>
                    <a:pt x="66549" y="7678"/>
                  </a:lnTo>
                  <a:lnTo>
                    <a:pt x="87698" y="25941"/>
                  </a:lnTo>
                  <a:lnTo>
                    <a:pt x="122827" y="73071"/>
                  </a:lnTo>
                  <a:lnTo>
                    <a:pt x="130629" y="96783"/>
                  </a:lnTo>
                  <a:lnTo>
                    <a:pt x="135266" y="118240"/>
                  </a:lnTo>
                  <a:lnTo>
                    <a:pt x="147399" y="135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55472" y="1552431"/>
              <a:ext cx="155430" cy="149495"/>
            </a:xfrm>
            <a:custGeom>
              <a:avLst/>
              <a:gdLst/>
              <a:ahLst/>
              <a:cxnLst/>
              <a:rect l="0" t="0" r="0" b="0"/>
              <a:pathLst>
                <a:path w="155430" h="149495">
                  <a:moveTo>
                    <a:pt x="92258" y="90014"/>
                  </a:moveTo>
                  <a:lnTo>
                    <a:pt x="89139" y="47323"/>
                  </a:lnTo>
                  <a:lnTo>
                    <a:pt x="82683" y="27756"/>
                  </a:lnTo>
                  <a:lnTo>
                    <a:pt x="72015" y="11261"/>
                  </a:lnTo>
                  <a:lnTo>
                    <a:pt x="63555" y="5927"/>
                  </a:lnTo>
                  <a:lnTo>
                    <a:pt x="41676" y="0"/>
                  </a:lnTo>
                  <a:lnTo>
                    <a:pt x="32801" y="1928"/>
                  </a:lnTo>
                  <a:lnTo>
                    <a:pt x="25714" y="6724"/>
                  </a:lnTo>
                  <a:lnTo>
                    <a:pt x="14720" y="21411"/>
                  </a:lnTo>
                  <a:lnTo>
                    <a:pt x="5934" y="39637"/>
                  </a:lnTo>
                  <a:lnTo>
                    <a:pt x="0" y="75217"/>
                  </a:lnTo>
                  <a:lnTo>
                    <a:pt x="3831" y="115396"/>
                  </a:lnTo>
                  <a:lnTo>
                    <a:pt x="15523" y="136780"/>
                  </a:lnTo>
                  <a:lnTo>
                    <a:pt x="23554" y="145758"/>
                  </a:lnTo>
                  <a:lnTo>
                    <a:pt x="32417" y="149403"/>
                  </a:lnTo>
                  <a:lnTo>
                    <a:pt x="41836" y="149494"/>
                  </a:lnTo>
                  <a:lnTo>
                    <a:pt x="51624" y="147215"/>
                  </a:lnTo>
                  <a:lnTo>
                    <a:pt x="59320" y="142186"/>
                  </a:lnTo>
                  <a:lnTo>
                    <a:pt x="70990" y="127240"/>
                  </a:lnTo>
                  <a:lnTo>
                    <a:pt x="84137" y="99094"/>
                  </a:lnTo>
                  <a:lnTo>
                    <a:pt x="89852" y="62939"/>
                  </a:lnTo>
                  <a:lnTo>
                    <a:pt x="91824" y="59096"/>
                  </a:lnTo>
                  <a:lnTo>
                    <a:pt x="94308" y="61213"/>
                  </a:lnTo>
                  <a:lnTo>
                    <a:pt x="112290" y="92644"/>
                  </a:lnTo>
                  <a:lnTo>
                    <a:pt x="155429" y="132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76373" y="1379233"/>
              <a:ext cx="103027" cy="315856"/>
            </a:xfrm>
            <a:custGeom>
              <a:avLst/>
              <a:gdLst/>
              <a:ahLst/>
              <a:cxnLst/>
              <a:rect l="0" t="0" r="0" b="0"/>
              <a:pathLst>
                <a:path w="103027" h="315856">
                  <a:moveTo>
                    <a:pt x="103026" y="0"/>
                  </a:moveTo>
                  <a:lnTo>
                    <a:pt x="46630" y="58735"/>
                  </a:lnTo>
                  <a:lnTo>
                    <a:pt x="21869" y="107181"/>
                  </a:lnTo>
                  <a:lnTo>
                    <a:pt x="5366" y="161811"/>
                  </a:lnTo>
                  <a:lnTo>
                    <a:pt x="0" y="209251"/>
                  </a:lnTo>
                  <a:lnTo>
                    <a:pt x="4984" y="236890"/>
                  </a:lnTo>
                  <a:lnTo>
                    <a:pt x="27247" y="283229"/>
                  </a:lnTo>
                  <a:lnTo>
                    <a:pt x="43610" y="298625"/>
                  </a:lnTo>
                  <a:lnTo>
                    <a:pt x="61411" y="308197"/>
                  </a:lnTo>
                  <a:lnTo>
                    <a:pt x="9249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47675" y="1463461"/>
              <a:ext cx="100180" cy="208085"/>
            </a:xfrm>
            <a:custGeom>
              <a:avLst/>
              <a:gdLst/>
              <a:ahLst/>
              <a:cxnLst/>
              <a:rect l="0" t="0" r="0" b="0"/>
              <a:pathLst>
                <a:path w="100180" h="208085">
                  <a:moveTo>
                    <a:pt x="26480" y="0"/>
                  </a:moveTo>
                  <a:lnTo>
                    <a:pt x="11826" y="55141"/>
                  </a:lnTo>
                  <a:lnTo>
                    <a:pt x="7320" y="103555"/>
                  </a:lnTo>
                  <a:lnTo>
                    <a:pt x="5985" y="154945"/>
                  </a:lnTo>
                  <a:lnTo>
                    <a:pt x="0" y="196038"/>
                  </a:lnTo>
                  <a:lnTo>
                    <a:pt x="2978" y="203221"/>
                  </a:lnTo>
                  <a:lnTo>
                    <a:pt x="9642" y="206841"/>
                  </a:lnTo>
                  <a:lnTo>
                    <a:pt x="18764" y="208084"/>
                  </a:lnTo>
                  <a:lnTo>
                    <a:pt x="38259" y="203226"/>
                  </a:lnTo>
                  <a:lnTo>
                    <a:pt x="10017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42611" y="1429765"/>
              <a:ext cx="115815" cy="233738"/>
            </a:xfrm>
            <a:custGeom>
              <a:avLst/>
              <a:gdLst/>
              <a:ahLst/>
              <a:cxnLst/>
              <a:rect l="0" t="0" r="0" b="0"/>
              <a:pathLst>
                <a:path w="115815" h="233738">
                  <a:moveTo>
                    <a:pt x="0" y="233737"/>
                  </a:moveTo>
                  <a:lnTo>
                    <a:pt x="0" y="184806"/>
                  </a:lnTo>
                  <a:lnTo>
                    <a:pt x="5589" y="125676"/>
                  </a:lnTo>
                  <a:lnTo>
                    <a:pt x="10723" y="68936"/>
                  </a:lnTo>
                  <a:lnTo>
                    <a:pt x="21788" y="15787"/>
                  </a:lnTo>
                  <a:lnTo>
                    <a:pt x="25054" y="4209"/>
                  </a:lnTo>
                  <a:lnTo>
                    <a:pt x="29571" y="0"/>
                  </a:lnTo>
                  <a:lnTo>
                    <a:pt x="34922" y="703"/>
                  </a:lnTo>
                  <a:lnTo>
                    <a:pt x="47106" y="10844"/>
                  </a:lnTo>
                  <a:lnTo>
                    <a:pt x="65950" y="36283"/>
                  </a:lnTo>
                  <a:lnTo>
                    <a:pt x="90875" y="97094"/>
                  </a:lnTo>
                  <a:lnTo>
                    <a:pt x="108746" y="155128"/>
                  </a:lnTo>
                  <a:lnTo>
                    <a:pt x="115814" y="212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74197" y="158980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21595" y="1368704"/>
              <a:ext cx="103410" cy="357970"/>
            </a:xfrm>
            <a:custGeom>
              <a:avLst/>
              <a:gdLst/>
              <a:ahLst/>
              <a:cxnLst/>
              <a:rect l="0" t="0" r="0" b="0"/>
              <a:pathLst>
                <a:path w="103410" h="357970">
                  <a:moveTo>
                    <a:pt x="0" y="0"/>
                  </a:moveTo>
                  <a:lnTo>
                    <a:pt x="37087" y="52705"/>
                  </a:lnTo>
                  <a:lnTo>
                    <a:pt x="71667" y="89787"/>
                  </a:lnTo>
                  <a:lnTo>
                    <a:pt x="95785" y="135889"/>
                  </a:lnTo>
                  <a:lnTo>
                    <a:pt x="103409" y="187196"/>
                  </a:lnTo>
                  <a:lnTo>
                    <a:pt x="101795" y="242391"/>
                  </a:lnTo>
                  <a:lnTo>
                    <a:pt x="87278" y="303971"/>
                  </a:lnTo>
                  <a:lnTo>
                    <a:pt x="73609" y="340934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4228" y="2484725"/>
            <a:ext cx="1826956" cy="831752"/>
            <a:chOff x="84228" y="2484725"/>
            <a:chExt cx="1826956" cy="831752"/>
          </a:xfrm>
        </p:grpSpPr>
        <p:sp>
          <p:nvSpPr>
            <p:cNvPr id="37" name="Freeform 36"/>
            <p:cNvSpPr/>
            <p:nvPr/>
          </p:nvSpPr>
          <p:spPr>
            <a:xfrm>
              <a:off x="84228" y="2566445"/>
              <a:ext cx="221099" cy="297307"/>
            </a:xfrm>
            <a:custGeom>
              <a:avLst/>
              <a:gdLst/>
              <a:ahLst/>
              <a:cxnLst/>
              <a:rect l="0" t="0" r="0" b="0"/>
              <a:pathLst>
                <a:path w="221099" h="297307">
                  <a:moveTo>
                    <a:pt x="0" y="297306"/>
                  </a:moveTo>
                  <a:lnTo>
                    <a:pt x="17958" y="236195"/>
                  </a:lnTo>
                  <a:lnTo>
                    <a:pt x="35149" y="176174"/>
                  </a:lnTo>
                  <a:lnTo>
                    <a:pt x="49143" y="113068"/>
                  </a:lnTo>
                  <a:lnTo>
                    <a:pt x="63173" y="50516"/>
                  </a:lnTo>
                  <a:lnTo>
                    <a:pt x="66682" y="38023"/>
                  </a:lnTo>
                  <a:lnTo>
                    <a:pt x="70191" y="34374"/>
                  </a:lnTo>
                  <a:lnTo>
                    <a:pt x="73700" y="36620"/>
                  </a:lnTo>
                  <a:lnTo>
                    <a:pt x="84228" y="62138"/>
                  </a:lnTo>
                  <a:lnTo>
                    <a:pt x="87737" y="73847"/>
                  </a:lnTo>
                  <a:lnTo>
                    <a:pt x="100995" y="93096"/>
                  </a:lnTo>
                  <a:lnTo>
                    <a:pt x="109444" y="101504"/>
                  </a:lnTo>
                  <a:lnTo>
                    <a:pt x="117416" y="104770"/>
                  </a:lnTo>
                  <a:lnTo>
                    <a:pt x="125071" y="104608"/>
                  </a:lnTo>
                  <a:lnTo>
                    <a:pt x="139815" y="98189"/>
                  </a:lnTo>
                  <a:lnTo>
                    <a:pt x="161269" y="80251"/>
                  </a:lnTo>
                  <a:lnTo>
                    <a:pt x="181274" y="53229"/>
                  </a:lnTo>
                  <a:lnTo>
                    <a:pt x="202928" y="2255"/>
                  </a:lnTo>
                  <a:lnTo>
                    <a:pt x="205475" y="0"/>
                  </a:lnTo>
                  <a:lnTo>
                    <a:pt x="207173" y="3175"/>
                  </a:lnTo>
                  <a:lnTo>
                    <a:pt x="211292" y="61737"/>
                  </a:lnTo>
                  <a:lnTo>
                    <a:pt x="218815" y="118236"/>
                  </a:lnTo>
                  <a:lnTo>
                    <a:pt x="220647" y="180046"/>
                  </a:lnTo>
                  <a:lnTo>
                    <a:pt x="221009" y="237835"/>
                  </a:lnTo>
                  <a:lnTo>
                    <a:pt x="221098" y="2762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9554" y="2768994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3120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0611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6344" y="2653181"/>
              <a:ext cx="114836" cy="189514"/>
            </a:xfrm>
            <a:custGeom>
              <a:avLst/>
              <a:gdLst/>
              <a:ahLst/>
              <a:cxnLst/>
              <a:rect l="0" t="0" r="0" b="0"/>
              <a:pathLst>
                <a:path w="114836" h="189514">
                  <a:moveTo>
                    <a:pt x="72194" y="0"/>
                  </a:moveTo>
                  <a:lnTo>
                    <a:pt x="49838" y="0"/>
                  </a:lnTo>
                  <a:lnTo>
                    <a:pt x="32622" y="6239"/>
                  </a:lnTo>
                  <a:lnTo>
                    <a:pt x="17172" y="17981"/>
                  </a:lnTo>
                  <a:lnTo>
                    <a:pt x="2507" y="34898"/>
                  </a:lnTo>
                  <a:lnTo>
                    <a:pt x="0" y="44322"/>
                  </a:lnTo>
                  <a:lnTo>
                    <a:pt x="3453" y="64152"/>
                  </a:lnTo>
                  <a:lnTo>
                    <a:pt x="8819" y="72014"/>
                  </a:lnTo>
                  <a:lnTo>
                    <a:pt x="24141" y="83869"/>
                  </a:lnTo>
                  <a:lnTo>
                    <a:pt x="81132" y="96442"/>
                  </a:lnTo>
                  <a:lnTo>
                    <a:pt x="92191" y="99390"/>
                  </a:lnTo>
                  <a:lnTo>
                    <a:pt x="100733" y="104864"/>
                  </a:lnTo>
                  <a:lnTo>
                    <a:pt x="113344" y="120306"/>
                  </a:lnTo>
                  <a:lnTo>
                    <a:pt x="114835" y="129337"/>
                  </a:lnTo>
                  <a:lnTo>
                    <a:pt x="110253" y="148730"/>
                  </a:lnTo>
                  <a:lnTo>
                    <a:pt x="97298" y="165928"/>
                  </a:lnTo>
                  <a:lnTo>
                    <a:pt x="81012" y="179031"/>
                  </a:lnTo>
                  <a:lnTo>
                    <a:pt x="5113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5477" y="2632124"/>
              <a:ext cx="92296" cy="178985"/>
            </a:xfrm>
            <a:custGeom>
              <a:avLst/>
              <a:gdLst/>
              <a:ahLst/>
              <a:cxnLst/>
              <a:rect l="0" t="0" r="0" b="0"/>
              <a:pathLst>
                <a:path w="92296" h="178985">
                  <a:moveTo>
                    <a:pt x="63103" y="0"/>
                  </a:moveTo>
                  <a:lnTo>
                    <a:pt x="19140" y="20243"/>
                  </a:lnTo>
                  <a:lnTo>
                    <a:pt x="5349" y="35903"/>
                  </a:lnTo>
                  <a:lnTo>
                    <a:pt x="34" y="44993"/>
                  </a:lnTo>
                  <a:lnTo>
                    <a:pt x="0" y="52222"/>
                  </a:lnTo>
                  <a:lnTo>
                    <a:pt x="3487" y="58211"/>
                  </a:lnTo>
                  <a:lnTo>
                    <a:pt x="16720" y="67986"/>
                  </a:lnTo>
                  <a:lnTo>
                    <a:pt x="73011" y="99459"/>
                  </a:lnTo>
                  <a:lnTo>
                    <a:pt x="89343" y="112834"/>
                  </a:lnTo>
                  <a:lnTo>
                    <a:pt x="92295" y="120846"/>
                  </a:lnTo>
                  <a:lnTo>
                    <a:pt x="91923" y="129697"/>
                  </a:lnTo>
                  <a:lnTo>
                    <a:pt x="85270" y="147720"/>
                  </a:lnTo>
                  <a:lnTo>
                    <a:pt x="74515" y="163529"/>
                  </a:lnTo>
                  <a:lnTo>
                    <a:pt x="66032" y="168681"/>
                  </a:lnTo>
                  <a:lnTo>
                    <a:pt x="1046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4393" y="2705823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8334" y="54145"/>
                  </a:lnTo>
                  <a:lnTo>
                    <a:pt x="10723" y="76707"/>
                  </a:lnTo>
                  <a:lnTo>
                    <a:pt x="12998" y="82724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4393" y="2568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86537" y="2642653"/>
              <a:ext cx="90526" cy="221099"/>
            </a:xfrm>
            <a:custGeom>
              <a:avLst/>
              <a:gdLst/>
              <a:ahLst/>
              <a:cxnLst/>
              <a:rect l="0" t="0" r="0" b="0"/>
              <a:pathLst>
                <a:path w="90526" h="221099">
                  <a:moveTo>
                    <a:pt x="66312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4" y="35903"/>
                  </a:lnTo>
                  <a:lnTo>
                    <a:pt x="2214" y="44992"/>
                  </a:lnTo>
                  <a:lnTo>
                    <a:pt x="0" y="64450"/>
                  </a:lnTo>
                  <a:lnTo>
                    <a:pt x="1047" y="74552"/>
                  </a:lnTo>
                  <a:lnTo>
                    <a:pt x="5255" y="82456"/>
                  </a:lnTo>
                  <a:lnTo>
                    <a:pt x="19288" y="94359"/>
                  </a:lnTo>
                  <a:lnTo>
                    <a:pt x="71745" y="124569"/>
                  </a:lnTo>
                  <a:lnTo>
                    <a:pt x="88329" y="149993"/>
                  </a:lnTo>
                  <a:lnTo>
                    <a:pt x="90525" y="169608"/>
                  </a:lnTo>
                  <a:lnTo>
                    <a:pt x="89473" y="179753"/>
                  </a:lnTo>
                  <a:lnTo>
                    <a:pt x="85263" y="187685"/>
                  </a:lnTo>
                  <a:lnTo>
                    <a:pt x="71225" y="199619"/>
                  </a:lnTo>
                  <a:lnTo>
                    <a:pt x="1367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72457" y="2600538"/>
              <a:ext cx="91827" cy="210571"/>
            </a:xfrm>
            <a:custGeom>
              <a:avLst/>
              <a:gdLst/>
              <a:ahLst/>
              <a:cxnLst/>
              <a:rect l="0" t="0" r="0" b="0"/>
              <a:pathLst>
                <a:path w="91827" h="210571">
                  <a:moveTo>
                    <a:pt x="38320" y="0"/>
                  </a:moveTo>
                  <a:lnTo>
                    <a:pt x="9011" y="29309"/>
                  </a:lnTo>
                  <a:lnTo>
                    <a:pt x="1897" y="48901"/>
                  </a:lnTo>
                  <a:lnTo>
                    <a:pt x="0" y="60677"/>
                  </a:lnTo>
                  <a:lnTo>
                    <a:pt x="2245" y="69697"/>
                  </a:lnTo>
                  <a:lnTo>
                    <a:pt x="7251" y="76881"/>
                  </a:lnTo>
                  <a:lnTo>
                    <a:pt x="22172" y="87982"/>
                  </a:lnTo>
                  <a:lnTo>
                    <a:pt x="70552" y="113954"/>
                  </a:lnTo>
                  <a:lnTo>
                    <a:pt x="85010" y="130195"/>
                  </a:lnTo>
                  <a:lnTo>
                    <a:pt x="90504" y="139440"/>
                  </a:lnTo>
                  <a:lnTo>
                    <a:pt x="91826" y="147942"/>
                  </a:lnTo>
                  <a:lnTo>
                    <a:pt x="90369" y="155950"/>
                  </a:lnTo>
                  <a:lnTo>
                    <a:pt x="87057" y="163628"/>
                  </a:lnTo>
                  <a:lnTo>
                    <a:pt x="65629" y="185613"/>
                  </a:lnTo>
                  <a:lnTo>
                    <a:pt x="2779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37119" y="2674238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37119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42404" y="2641091"/>
              <a:ext cx="123147" cy="278027"/>
            </a:xfrm>
            <a:custGeom>
              <a:avLst/>
              <a:gdLst/>
              <a:ahLst/>
              <a:cxnLst/>
              <a:rect l="0" t="0" r="0" b="0"/>
              <a:pathLst>
                <a:path w="123147" h="278027">
                  <a:moveTo>
                    <a:pt x="0" y="127903"/>
                  </a:moveTo>
                  <a:lnTo>
                    <a:pt x="34328" y="188776"/>
                  </a:lnTo>
                  <a:lnTo>
                    <a:pt x="40433" y="196561"/>
                  </a:lnTo>
                  <a:lnTo>
                    <a:pt x="40993" y="204091"/>
                  </a:lnTo>
                  <a:lnTo>
                    <a:pt x="37857" y="211450"/>
                  </a:lnTo>
                  <a:lnTo>
                    <a:pt x="32257" y="218697"/>
                  </a:lnTo>
                  <a:lnTo>
                    <a:pt x="29693" y="227037"/>
                  </a:lnTo>
                  <a:lnTo>
                    <a:pt x="29964" y="245662"/>
                  </a:lnTo>
                  <a:lnTo>
                    <a:pt x="37331" y="278026"/>
                  </a:lnTo>
                  <a:lnTo>
                    <a:pt x="26984" y="241534"/>
                  </a:lnTo>
                  <a:lnTo>
                    <a:pt x="28518" y="232903"/>
                  </a:lnTo>
                  <a:lnTo>
                    <a:pt x="42765" y="207238"/>
                  </a:lnTo>
                  <a:lnTo>
                    <a:pt x="42589" y="154709"/>
                  </a:lnTo>
                  <a:lnTo>
                    <a:pt x="36618" y="99533"/>
                  </a:lnTo>
                  <a:lnTo>
                    <a:pt x="40985" y="47603"/>
                  </a:lnTo>
                  <a:lnTo>
                    <a:pt x="46681" y="24364"/>
                  </a:lnTo>
                  <a:lnTo>
                    <a:pt x="52178" y="15593"/>
                  </a:lnTo>
                  <a:lnTo>
                    <a:pt x="67644" y="2729"/>
                  </a:lnTo>
                  <a:lnTo>
                    <a:pt x="76681" y="0"/>
                  </a:lnTo>
                  <a:lnTo>
                    <a:pt x="96082" y="88"/>
                  </a:lnTo>
                  <a:lnTo>
                    <a:pt x="103829" y="4088"/>
                  </a:lnTo>
                  <a:lnTo>
                    <a:pt x="115556" y="17892"/>
                  </a:lnTo>
                  <a:lnTo>
                    <a:pt x="123146" y="50984"/>
                  </a:lnTo>
                  <a:lnTo>
                    <a:pt x="120702" y="61416"/>
                  </a:lnTo>
                  <a:lnTo>
                    <a:pt x="108627" y="79246"/>
                  </a:lnTo>
                  <a:lnTo>
                    <a:pt x="63171" y="106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11433" y="2607814"/>
              <a:ext cx="90869" cy="309389"/>
            </a:xfrm>
            <a:custGeom>
              <a:avLst/>
              <a:gdLst/>
              <a:ahLst/>
              <a:cxnLst/>
              <a:rect l="0" t="0" r="0" b="0"/>
              <a:pathLst>
                <a:path w="90869" h="309389">
                  <a:moveTo>
                    <a:pt x="31012" y="161180"/>
                  </a:moveTo>
                  <a:lnTo>
                    <a:pt x="28673" y="195972"/>
                  </a:lnTo>
                  <a:lnTo>
                    <a:pt x="14346" y="254837"/>
                  </a:lnTo>
                  <a:lnTo>
                    <a:pt x="14376" y="294605"/>
                  </a:lnTo>
                  <a:lnTo>
                    <a:pt x="16412" y="306282"/>
                  </a:lnTo>
                  <a:lnTo>
                    <a:pt x="17769" y="309388"/>
                  </a:lnTo>
                  <a:lnTo>
                    <a:pt x="18674" y="306779"/>
                  </a:lnTo>
                  <a:lnTo>
                    <a:pt x="19277" y="300360"/>
                  </a:lnTo>
                  <a:lnTo>
                    <a:pt x="13708" y="283869"/>
                  </a:lnTo>
                  <a:lnTo>
                    <a:pt x="8948" y="274558"/>
                  </a:lnTo>
                  <a:lnTo>
                    <a:pt x="9284" y="266011"/>
                  </a:lnTo>
                  <a:lnTo>
                    <a:pt x="13017" y="257974"/>
                  </a:lnTo>
                  <a:lnTo>
                    <a:pt x="19015" y="250276"/>
                  </a:lnTo>
                  <a:lnTo>
                    <a:pt x="22561" y="229244"/>
                  </a:lnTo>
                  <a:lnTo>
                    <a:pt x="12352" y="171184"/>
                  </a:lnTo>
                  <a:lnTo>
                    <a:pt x="2327" y="118269"/>
                  </a:lnTo>
                  <a:lnTo>
                    <a:pt x="0" y="57168"/>
                  </a:lnTo>
                  <a:lnTo>
                    <a:pt x="5186" y="17278"/>
                  </a:lnTo>
                  <a:lnTo>
                    <a:pt x="11455" y="9093"/>
                  </a:lnTo>
                  <a:lnTo>
                    <a:pt x="30899" y="0"/>
                  </a:lnTo>
                  <a:lnTo>
                    <a:pt x="52019" y="2197"/>
                  </a:lnTo>
                  <a:lnTo>
                    <a:pt x="62564" y="6059"/>
                  </a:lnTo>
                  <a:lnTo>
                    <a:pt x="77401" y="19708"/>
                  </a:lnTo>
                  <a:lnTo>
                    <a:pt x="82995" y="28261"/>
                  </a:lnTo>
                  <a:lnTo>
                    <a:pt x="90868" y="62655"/>
                  </a:lnTo>
                  <a:lnTo>
                    <a:pt x="86471" y="85806"/>
                  </a:lnTo>
                  <a:lnTo>
                    <a:pt x="70841" y="115451"/>
                  </a:lnTo>
                  <a:lnTo>
                    <a:pt x="52070" y="140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00373" y="262159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57265"/>
                  </a:lnTo>
                  <a:lnTo>
                    <a:pt x="2339" y="8745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79316" y="2484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13448" y="2990093"/>
              <a:ext cx="102615" cy="326384"/>
            </a:xfrm>
            <a:custGeom>
              <a:avLst/>
              <a:gdLst/>
              <a:ahLst/>
              <a:cxnLst/>
              <a:rect l="0" t="0" r="0" b="0"/>
              <a:pathLst>
                <a:path w="102615" h="326384">
                  <a:moveTo>
                    <a:pt x="81557" y="0"/>
                  </a:moveTo>
                  <a:lnTo>
                    <a:pt x="26331" y="57565"/>
                  </a:lnTo>
                  <a:lnTo>
                    <a:pt x="4932" y="111522"/>
                  </a:lnTo>
                  <a:lnTo>
                    <a:pt x="0" y="171551"/>
                  </a:lnTo>
                  <a:lnTo>
                    <a:pt x="12181" y="230648"/>
                  </a:lnTo>
                  <a:lnTo>
                    <a:pt x="32141" y="284140"/>
                  </a:lnTo>
                  <a:lnTo>
                    <a:pt x="38084" y="294712"/>
                  </a:lnTo>
                  <a:lnTo>
                    <a:pt x="54047" y="309577"/>
                  </a:lnTo>
                  <a:lnTo>
                    <a:pt x="71670" y="318914"/>
                  </a:lnTo>
                  <a:lnTo>
                    <a:pt x="10261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79233" y="3028592"/>
              <a:ext cx="200042" cy="203657"/>
            </a:xfrm>
            <a:custGeom>
              <a:avLst/>
              <a:gdLst/>
              <a:ahLst/>
              <a:cxnLst/>
              <a:rect l="0" t="0" r="0" b="0"/>
              <a:pathLst>
                <a:path w="200042" h="203657">
                  <a:moveTo>
                    <a:pt x="0" y="203656"/>
                  </a:moveTo>
                  <a:lnTo>
                    <a:pt x="2339" y="163969"/>
                  </a:lnTo>
                  <a:lnTo>
                    <a:pt x="16666" y="113668"/>
                  </a:lnTo>
                  <a:lnTo>
                    <a:pt x="25779" y="59279"/>
                  </a:lnTo>
                  <a:lnTo>
                    <a:pt x="28884" y="54762"/>
                  </a:lnTo>
                  <a:lnTo>
                    <a:pt x="32124" y="55261"/>
                  </a:lnTo>
                  <a:lnTo>
                    <a:pt x="38844" y="65173"/>
                  </a:lnTo>
                  <a:lnTo>
                    <a:pt x="55809" y="97013"/>
                  </a:lnTo>
                  <a:lnTo>
                    <a:pt x="61772" y="104485"/>
                  </a:lnTo>
                  <a:lnTo>
                    <a:pt x="69258" y="108296"/>
                  </a:lnTo>
                  <a:lnTo>
                    <a:pt x="86933" y="109412"/>
                  </a:lnTo>
                  <a:lnTo>
                    <a:pt x="95390" y="105731"/>
                  </a:lnTo>
                  <a:lnTo>
                    <a:pt x="118471" y="83785"/>
                  </a:lnTo>
                  <a:lnTo>
                    <a:pt x="144111" y="44927"/>
                  </a:lnTo>
                  <a:lnTo>
                    <a:pt x="160787" y="3457"/>
                  </a:lnTo>
                  <a:lnTo>
                    <a:pt x="164513" y="0"/>
                  </a:lnTo>
                  <a:lnTo>
                    <a:pt x="168167" y="1205"/>
                  </a:lnTo>
                  <a:lnTo>
                    <a:pt x="171773" y="5518"/>
                  </a:lnTo>
                  <a:lnTo>
                    <a:pt x="181154" y="64032"/>
                  </a:lnTo>
                  <a:lnTo>
                    <a:pt x="189582" y="126301"/>
                  </a:lnTo>
                  <a:lnTo>
                    <a:pt x="200041" y="1825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61733" y="2997848"/>
              <a:ext cx="125099" cy="213344"/>
            </a:xfrm>
            <a:custGeom>
              <a:avLst/>
              <a:gdLst/>
              <a:ahLst/>
              <a:cxnLst/>
              <a:rect l="0" t="0" r="0" b="0"/>
              <a:pathLst>
                <a:path w="125099" h="213344">
                  <a:moveTo>
                    <a:pt x="107054" y="13302"/>
                  </a:moveTo>
                  <a:lnTo>
                    <a:pt x="95876" y="2123"/>
                  </a:lnTo>
                  <a:lnTo>
                    <a:pt x="89074" y="0"/>
                  </a:lnTo>
                  <a:lnTo>
                    <a:pt x="62732" y="2602"/>
                  </a:lnTo>
                  <a:lnTo>
                    <a:pt x="33870" y="11951"/>
                  </a:lnTo>
                  <a:lnTo>
                    <a:pt x="17596" y="22840"/>
                  </a:lnTo>
                  <a:lnTo>
                    <a:pt x="5684" y="38598"/>
                  </a:lnTo>
                  <a:lnTo>
                    <a:pt x="869" y="47713"/>
                  </a:lnTo>
                  <a:lnTo>
                    <a:pt x="0" y="56130"/>
                  </a:lnTo>
                  <a:lnTo>
                    <a:pt x="5272" y="71721"/>
                  </a:lnTo>
                  <a:lnTo>
                    <a:pt x="12293" y="76815"/>
                  </a:lnTo>
                  <a:lnTo>
                    <a:pt x="44532" y="83983"/>
                  </a:lnTo>
                  <a:lnTo>
                    <a:pt x="81380" y="88447"/>
                  </a:lnTo>
                  <a:lnTo>
                    <a:pt x="99933" y="97782"/>
                  </a:lnTo>
                  <a:lnTo>
                    <a:pt x="112858" y="112850"/>
                  </a:lnTo>
                  <a:lnTo>
                    <a:pt x="121332" y="132415"/>
                  </a:lnTo>
                  <a:lnTo>
                    <a:pt x="125098" y="156708"/>
                  </a:lnTo>
                  <a:lnTo>
                    <a:pt x="120533" y="176864"/>
                  </a:lnTo>
                  <a:lnTo>
                    <a:pt x="116040" y="185514"/>
                  </a:lnTo>
                  <a:lnTo>
                    <a:pt x="101689" y="198245"/>
                  </a:lnTo>
                  <a:lnTo>
                    <a:pt x="82443" y="206633"/>
                  </a:lnTo>
                  <a:lnTo>
                    <a:pt x="33355" y="213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89844" y="2937450"/>
              <a:ext cx="121340" cy="357970"/>
            </a:xfrm>
            <a:custGeom>
              <a:avLst/>
              <a:gdLst/>
              <a:ahLst/>
              <a:cxnLst/>
              <a:rect l="0" t="0" r="0" b="0"/>
              <a:pathLst>
                <a:path w="121340" h="357970">
                  <a:moveTo>
                    <a:pt x="0" y="0"/>
                  </a:moveTo>
                  <a:lnTo>
                    <a:pt x="52705" y="37087"/>
                  </a:lnTo>
                  <a:lnTo>
                    <a:pt x="90793" y="84953"/>
                  </a:lnTo>
                  <a:lnTo>
                    <a:pt x="106580" y="116029"/>
                  </a:lnTo>
                  <a:lnTo>
                    <a:pt x="117717" y="176818"/>
                  </a:lnTo>
                  <a:lnTo>
                    <a:pt x="121339" y="200249"/>
                  </a:lnTo>
                  <a:lnTo>
                    <a:pt x="111183" y="261623"/>
                  </a:lnTo>
                  <a:lnTo>
                    <a:pt x="91490" y="323979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36870" y="3716559"/>
            <a:ext cx="2103441" cy="631711"/>
            <a:chOff x="136870" y="3716559"/>
            <a:chExt cx="2103441" cy="631711"/>
          </a:xfrm>
        </p:grpSpPr>
        <p:sp>
          <p:nvSpPr>
            <p:cNvPr id="57" name="Freeform 56"/>
            <p:cNvSpPr/>
            <p:nvPr/>
          </p:nvSpPr>
          <p:spPr>
            <a:xfrm>
              <a:off x="136870" y="383237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4991" y="32451"/>
                  </a:lnTo>
                  <a:lnTo>
                    <a:pt x="20027" y="95520"/>
                  </a:lnTo>
                  <a:lnTo>
                    <a:pt x="20854" y="156215"/>
                  </a:lnTo>
                  <a:lnTo>
                    <a:pt x="20997" y="212012"/>
                  </a:lnTo>
                  <a:lnTo>
                    <a:pt x="21039" y="266109"/>
                  </a:lnTo>
                  <a:lnTo>
                    <a:pt x="21052" y="318013"/>
                  </a:lnTo>
                  <a:lnTo>
                    <a:pt x="17936" y="374946"/>
                  </a:lnTo>
                  <a:lnTo>
                    <a:pt x="9604" y="40316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0192" y="3863958"/>
              <a:ext cx="157249" cy="357970"/>
            </a:xfrm>
            <a:custGeom>
              <a:avLst/>
              <a:gdLst/>
              <a:ahLst/>
              <a:cxnLst/>
              <a:rect l="0" t="0" r="0" b="0"/>
              <a:pathLst>
                <a:path w="157249" h="357970">
                  <a:moveTo>
                    <a:pt x="136191" y="0"/>
                  </a:moveTo>
                  <a:lnTo>
                    <a:pt x="120550" y="17981"/>
                  </a:lnTo>
                  <a:lnTo>
                    <a:pt x="89348" y="80420"/>
                  </a:lnTo>
                  <a:lnTo>
                    <a:pt x="34368" y="143604"/>
                  </a:lnTo>
                  <a:lnTo>
                    <a:pt x="7755" y="159273"/>
                  </a:lnTo>
                  <a:lnTo>
                    <a:pt x="2604" y="165844"/>
                  </a:lnTo>
                  <a:lnTo>
                    <a:pt x="340" y="173733"/>
                  </a:lnTo>
                  <a:lnTo>
                    <a:pt x="0" y="182503"/>
                  </a:lnTo>
                  <a:lnTo>
                    <a:pt x="5862" y="201605"/>
                  </a:lnTo>
                  <a:lnTo>
                    <a:pt x="42009" y="263350"/>
                  </a:lnTo>
                  <a:lnTo>
                    <a:pt x="91932" y="323276"/>
                  </a:lnTo>
                  <a:lnTo>
                    <a:pt x="108332" y="337871"/>
                  </a:lnTo>
                  <a:lnTo>
                    <a:pt x="141216" y="353652"/>
                  </a:lnTo>
                  <a:lnTo>
                    <a:pt x="157248" y="357969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6911" y="4041663"/>
              <a:ext cx="115815" cy="154783"/>
            </a:xfrm>
            <a:custGeom>
              <a:avLst/>
              <a:gdLst/>
              <a:ahLst/>
              <a:cxnLst/>
              <a:rect l="0" t="0" r="0" b="0"/>
              <a:pathLst>
                <a:path w="115815" h="154783">
                  <a:moveTo>
                    <a:pt x="0" y="74979"/>
                  </a:moveTo>
                  <a:lnTo>
                    <a:pt x="62258" y="55851"/>
                  </a:lnTo>
                  <a:lnTo>
                    <a:pt x="78753" y="44641"/>
                  </a:lnTo>
                  <a:lnTo>
                    <a:pt x="90764" y="28740"/>
                  </a:lnTo>
                  <a:lnTo>
                    <a:pt x="95604" y="19587"/>
                  </a:lnTo>
                  <a:lnTo>
                    <a:pt x="95322" y="12315"/>
                  </a:lnTo>
                  <a:lnTo>
                    <a:pt x="91624" y="6296"/>
                  </a:lnTo>
                  <a:lnTo>
                    <a:pt x="85649" y="1115"/>
                  </a:lnTo>
                  <a:lnTo>
                    <a:pt x="78157" y="0"/>
                  </a:lnTo>
                  <a:lnTo>
                    <a:pt x="60473" y="5000"/>
                  </a:lnTo>
                  <a:lnTo>
                    <a:pt x="30786" y="20970"/>
                  </a:lnTo>
                  <a:lnTo>
                    <a:pt x="16413" y="36937"/>
                  </a:lnTo>
                  <a:lnTo>
                    <a:pt x="7295" y="56902"/>
                  </a:lnTo>
                  <a:lnTo>
                    <a:pt x="3332" y="93279"/>
                  </a:lnTo>
                  <a:lnTo>
                    <a:pt x="6550" y="115868"/>
                  </a:lnTo>
                  <a:lnTo>
                    <a:pt x="18119" y="134486"/>
                  </a:lnTo>
                  <a:lnTo>
                    <a:pt x="26118" y="142726"/>
                  </a:lnTo>
                  <a:lnTo>
                    <a:pt x="47483" y="151882"/>
                  </a:lnTo>
                  <a:lnTo>
                    <a:pt x="71407" y="154782"/>
                  </a:lnTo>
                  <a:lnTo>
                    <a:pt x="115814" y="148679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5246" y="4070732"/>
              <a:ext cx="94350" cy="140668"/>
            </a:xfrm>
            <a:custGeom>
              <a:avLst/>
              <a:gdLst/>
              <a:ahLst/>
              <a:cxnLst/>
              <a:rect l="0" t="0" r="0" b="0"/>
              <a:pathLst>
                <a:path w="94350" h="140668">
                  <a:moveTo>
                    <a:pt x="10121" y="45910"/>
                  </a:moveTo>
                  <a:lnTo>
                    <a:pt x="4532" y="62678"/>
                  </a:lnTo>
                  <a:lnTo>
                    <a:pt x="4908" y="80268"/>
                  </a:lnTo>
                  <a:lnTo>
                    <a:pt x="9092" y="125747"/>
                  </a:lnTo>
                  <a:lnTo>
                    <a:pt x="8265" y="129550"/>
                  </a:lnTo>
                  <a:lnTo>
                    <a:pt x="6544" y="127407"/>
                  </a:lnTo>
                  <a:lnTo>
                    <a:pt x="2682" y="112546"/>
                  </a:lnTo>
                  <a:lnTo>
                    <a:pt x="0" y="51537"/>
                  </a:lnTo>
                  <a:lnTo>
                    <a:pt x="5303" y="15992"/>
                  </a:lnTo>
                  <a:lnTo>
                    <a:pt x="11588" y="8417"/>
                  </a:lnTo>
                  <a:lnTo>
                    <a:pt x="31050" y="0"/>
                  </a:lnTo>
                  <a:lnTo>
                    <a:pt x="40452" y="96"/>
                  </a:lnTo>
                  <a:lnTo>
                    <a:pt x="57137" y="6441"/>
                  </a:lnTo>
                  <a:lnTo>
                    <a:pt x="69232" y="20179"/>
                  </a:lnTo>
                  <a:lnTo>
                    <a:pt x="86528" y="57595"/>
                  </a:lnTo>
                  <a:lnTo>
                    <a:pt x="93319" y="114447"/>
                  </a:lnTo>
                  <a:lnTo>
                    <a:pt x="94349" y="140667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7177" y="3811316"/>
              <a:ext cx="26647" cy="347441"/>
            </a:xfrm>
            <a:custGeom>
              <a:avLst/>
              <a:gdLst/>
              <a:ahLst/>
              <a:cxnLst/>
              <a:rect l="0" t="0" r="0" b="0"/>
              <a:pathLst>
                <a:path w="26647" h="347441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8192"/>
                  </a:lnTo>
                  <a:lnTo>
                    <a:pt x="12622" y="171630"/>
                  </a:lnTo>
                  <a:lnTo>
                    <a:pt x="15082" y="223338"/>
                  </a:lnTo>
                  <a:lnTo>
                    <a:pt x="15913" y="283325"/>
                  </a:lnTo>
                  <a:lnTo>
                    <a:pt x="19177" y="319865"/>
                  </a:lnTo>
                  <a:lnTo>
                    <a:pt x="26646" y="34744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9595" y="392712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93524" y="17958"/>
                  </a:lnTo>
                  <a:lnTo>
                    <a:pt x="32648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8051" y="3990300"/>
              <a:ext cx="108603" cy="168502"/>
            </a:xfrm>
            <a:custGeom>
              <a:avLst/>
              <a:gdLst/>
              <a:ahLst/>
              <a:cxnLst/>
              <a:rect l="0" t="0" r="0" b="0"/>
              <a:pathLst>
                <a:path w="108603" h="168502">
                  <a:moveTo>
                    <a:pt x="0" y="42114"/>
                  </a:moveTo>
                  <a:lnTo>
                    <a:pt x="0" y="100731"/>
                  </a:lnTo>
                  <a:lnTo>
                    <a:pt x="5590" y="135521"/>
                  </a:lnTo>
                  <a:lnTo>
                    <a:pt x="20244" y="162467"/>
                  </a:lnTo>
                  <a:lnTo>
                    <a:pt x="27534" y="166803"/>
                  </a:lnTo>
                  <a:lnTo>
                    <a:pt x="44993" y="168501"/>
                  </a:lnTo>
                  <a:lnTo>
                    <a:pt x="61331" y="162237"/>
                  </a:lnTo>
                  <a:lnTo>
                    <a:pt x="76391" y="150484"/>
                  </a:lnTo>
                  <a:lnTo>
                    <a:pt x="96854" y="124137"/>
                  </a:lnTo>
                  <a:lnTo>
                    <a:pt x="106607" y="104305"/>
                  </a:lnTo>
                  <a:lnTo>
                    <a:pt x="108602" y="80673"/>
                  </a:lnTo>
                  <a:lnTo>
                    <a:pt x="100351" y="32963"/>
                  </a:lnTo>
                  <a:lnTo>
                    <a:pt x="91004" y="1738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12657" y="3998166"/>
              <a:ext cx="129665" cy="145738"/>
            </a:xfrm>
            <a:custGeom>
              <a:avLst/>
              <a:gdLst/>
              <a:ahLst/>
              <a:cxnLst/>
              <a:rect l="0" t="0" r="0" b="0"/>
              <a:pathLst>
                <a:path w="129665" h="145738">
                  <a:moveTo>
                    <a:pt x="98078" y="23720"/>
                  </a:moveTo>
                  <a:lnTo>
                    <a:pt x="80098" y="8078"/>
                  </a:lnTo>
                  <a:lnTo>
                    <a:pt x="63181" y="0"/>
                  </a:lnTo>
                  <a:lnTo>
                    <a:pt x="54926" y="888"/>
                  </a:lnTo>
                  <a:lnTo>
                    <a:pt x="39515" y="11233"/>
                  </a:lnTo>
                  <a:lnTo>
                    <a:pt x="11728" y="39234"/>
                  </a:lnTo>
                  <a:lnTo>
                    <a:pt x="1988" y="57521"/>
                  </a:lnTo>
                  <a:lnTo>
                    <a:pt x="0" y="77347"/>
                  </a:lnTo>
                  <a:lnTo>
                    <a:pt x="4185" y="96687"/>
                  </a:lnTo>
                  <a:lnTo>
                    <a:pt x="25936" y="128167"/>
                  </a:lnTo>
                  <a:lnTo>
                    <a:pt x="32436" y="135465"/>
                  </a:lnTo>
                  <a:lnTo>
                    <a:pt x="52136" y="143574"/>
                  </a:lnTo>
                  <a:lnTo>
                    <a:pt x="63941" y="145737"/>
                  </a:lnTo>
                  <a:lnTo>
                    <a:pt x="86416" y="141901"/>
                  </a:lnTo>
                  <a:lnTo>
                    <a:pt x="129664" y="118476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77199" y="3832373"/>
              <a:ext cx="17765" cy="368498"/>
            </a:xfrm>
            <a:custGeom>
              <a:avLst/>
              <a:gdLst/>
              <a:ahLst/>
              <a:cxnLst/>
              <a:rect l="0" t="0" r="0" b="0"/>
              <a:pathLst>
                <a:path w="17765" h="36849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6840" y="183551"/>
                  </a:lnTo>
                  <a:lnTo>
                    <a:pt x="12708" y="243508"/>
                  </a:lnTo>
                  <a:lnTo>
                    <a:pt x="16266" y="294549"/>
                  </a:lnTo>
                  <a:lnTo>
                    <a:pt x="17567" y="355524"/>
                  </a:lnTo>
                  <a:lnTo>
                    <a:pt x="17764" y="368497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122371" y="3937658"/>
              <a:ext cx="98935" cy="221099"/>
            </a:xfrm>
            <a:custGeom>
              <a:avLst/>
              <a:gdLst/>
              <a:ahLst/>
              <a:cxnLst/>
              <a:rect l="0" t="0" r="0" b="0"/>
              <a:pathLst>
                <a:path w="98935" h="221099">
                  <a:moveTo>
                    <a:pt x="35763" y="0"/>
                  </a:moveTo>
                  <a:lnTo>
                    <a:pt x="8252" y="53875"/>
                  </a:lnTo>
                  <a:lnTo>
                    <a:pt x="919" y="74247"/>
                  </a:lnTo>
                  <a:lnTo>
                    <a:pt x="0" y="94999"/>
                  </a:lnTo>
                  <a:lnTo>
                    <a:pt x="1393" y="105447"/>
                  </a:lnTo>
                  <a:lnTo>
                    <a:pt x="12298" y="126414"/>
                  </a:lnTo>
                  <a:lnTo>
                    <a:pt x="56609" y="181186"/>
                  </a:lnTo>
                  <a:lnTo>
                    <a:pt x="77815" y="204983"/>
                  </a:lnTo>
                  <a:lnTo>
                    <a:pt x="98934" y="221098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42362" y="4011357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9576" y="24047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42362" y="3990300"/>
              <a:ext cx="115815" cy="357970"/>
            </a:xfrm>
            <a:custGeom>
              <a:avLst/>
              <a:gdLst/>
              <a:ahLst/>
              <a:cxnLst/>
              <a:rect l="0" t="0" r="0" b="0"/>
              <a:pathLst>
                <a:path w="115815" h="357970">
                  <a:moveTo>
                    <a:pt x="115814" y="0"/>
                  </a:moveTo>
                  <a:lnTo>
                    <a:pt x="100173" y="26386"/>
                  </a:lnTo>
                  <a:lnTo>
                    <a:pt x="84605" y="78565"/>
                  </a:lnTo>
                  <a:lnTo>
                    <a:pt x="70692" y="127784"/>
                  </a:lnTo>
                  <a:lnTo>
                    <a:pt x="54871" y="179412"/>
                  </a:lnTo>
                  <a:lnTo>
                    <a:pt x="39045" y="238081"/>
                  </a:lnTo>
                  <a:lnTo>
                    <a:pt x="17418" y="2991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03710" y="3769202"/>
              <a:ext cx="112436" cy="336913"/>
            </a:xfrm>
            <a:custGeom>
              <a:avLst/>
              <a:gdLst/>
              <a:ahLst/>
              <a:cxnLst/>
              <a:rect l="0" t="0" r="0" b="0"/>
              <a:pathLst>
                <a:path w="112436" h="336913">
                  <a:moveTo>
                    <a:pt x="80849" y="0"/>
                  </a:moveTo>
                  <a:lnTo>
                    <a:pt x="31351" y="55087"/>
                  </a:lnTo>
                  <a:lnTo>
                    <a:pt x="11974" y="110880"/>
                  </a:lnTo>
                  <a:lnTo>
                    <a:pt x="0" y="168174"/>
                  </a:lnTo>
                  <a:lnTo>
                    <a:pt x="742" y="210486"/>
                  </a:lnTo>
                  <a:lnTo>
                    <a:pt x="6641" y="236269"/>
                  </a:lnTo>
                  <a:lnTo>
                    <a:pt x="36083" y="285112"/>
                  </a:lnTo>
                  <a:lnTo>
                    <a:pt x="62126" y="310515"/>
                  </a:lnTo>
                  <a:lnTo>
                    <a:pt x="112435" y="336912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00373" y="382184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5433"/>
                  </a:lnTo>
                  <a:lnTo>
                    <a:pt x="10722" y="226766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46538" y="3853430"/>
              <a:ext cx="90706" cy="200042"/>
            </a:xfrm>
            <a:custGeom>
              <a:avLst/>
              <a:gdLst/>
              <a:ahLst/>
              <a:cxnLst/>
              <a:rect l="0" t="0" r="0" b="0"/>
              <a:pathLst>
                <a:path w="90706" h="200042">
                  <a:moveTo>
                    <a:pt x="59120" y="0"/>
                  </a:moveTo>
                  <a:lnTo>
                    <a:pt x="9621" y="49498"/>
                  </a:lnTo>
                  <a:lnTo>
                    <a:pt x="2025" y="69572"/>
                  </a:lnTo>
                  <a:lnTo>
                    <a:pt x="0" y="81476"/>
                  </a:lnTo>
                  <a:lnTo>
                    <a:pt x="3988" y="100942"/>
                  </a:lnTo>
                  <a:lnTo>
                    <a:pt x="25613" y="132503"/>
                  </a:lnTo>
                  <a:lnTo>
                    <a:pt x="83878" y="186360"/>
                  </a:lnTo>
                  <a:lnTo>
                    <a:pt x="90705" y="200041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10943" y="3842901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21471" y="3821844"/>
              <a:ext cx="105286" cy="326385"/>
            </a:xfrm>
            <a:custGeom>
              <a:avLst/>
              <a:gdLst/>
              <a:ahLst/>
              <a:cxnLst/>
              <a:rect l="0" t="0" r="0" b="0"/>
              <a:pathLst>
                <a:path w="105286" h="326385">
                  <a:moveTo>
                    <a:pt x="105285" y="0"/>
                  </a:moveTo>
                  <a:lnTo>
                    <a:pt x="85042" y="58617"/>
                  </a:lnTo>
                  <a:lnTo>
                    <a:pt x="66365" y="112791"/>
                  </a:lnTo>
                  <a:lnTo>
                    <a:pt x="44478" y="168552"/>
                  </a:lnTo>
                  <a:lnTo>
                    <a:pt x="24878" y="231423"/>
                  </a:lnTo>
                  <a:lnTo>
                    <a:pt x="7060" y="29315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37285" y="3716559"/>
              <a:ext cx="103026" cy="484312"/>
            </a:xfrm>
            <a:custGeom>
              <a:avLst/>
              <a:gdLst/>
              <a:ahLst/>
              <a:cxnLst/>
              <a:rect l="0" t="0" r="0" b="0"/>
              <a:pathLst>
                <a:path w="103026" h="484312">
                  <a:moveTo>
                    <a:pt x="0" y="0"/>
                  </a:moveTo>
                  <a:lnTo>
                    <a:pt x="29308" y="34898"/>
                  </a:lnTo>
                  <a:lnTo>
                    <a:pt x="63333" y="96117"/>
                  </a:lnTo>
                  <a:lnTo>
                    <a:pt x="85689" y="156766"/>
                  </a:lnTo>
                  <a:lnTo>
                    <a:pt x="97659" y="207757"/>
                  </a:lnTo>
                  <a:lnTo>
                    <a:pt x="103025" y="259909"/>
                  </a:lnTo>
                  <a:lnTo>
                    <a:pt x="99026" y="312407"/>
                  </a:lnTo>
                  <a:lnTo>
                    <a:pt x="90432" y="365006"/>
                  </a:lnTo>
                  <a:lnTo>
                    <a:pt x="74708" y="426776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57927" y="4569367"/>
            <a:ext cx="2260862" cy="515898"/>
            <a:chOff x="157927" y="4569367"/>
            <a:chExt cx="2260862" cy="515898"/>
          </a:xfrm>
        </p:grpSpPr>
        <p:sp>
          <p:nvSpPr>
            <p:cNvPr id="76" name="Freeform 75"/>
            <p:cNvSpPr/>
            <p:nvPr/>
          </p:nvSpPr>
          <p:spPr>
            <a:xfrm>
              <a:off x="252683" y="4779938"/>
              <a:ext cx="10530" cy="294798"/>
            </a:xfrm>
            <a:custGeom>
              <a:avLst/>
              <a:gdLst/>
              <a:ahLst/>
              <a:cxnLst/>
              <a:rect l="0" t="0" r="0" b="0"/>
              <a:pathLst>
                <a:path w="10530" h="294798">
                  <a:moveTo>
                    <a:pt x="10529" y="0"/>
                  </a:moveTo>
                  <a:lnTo>
                    <a:pt x="1464" y="58616"/>
                  </a:lnTo>
                  <a:lnTo>
                    <a:pt x="290" y="120026"/>
                  </a:lnTo>
                  <a:lnTo>
                    <a:pt x="58" y="178430"/>
                  </a:lnTo>
                  <a:lnTo>
                    <a:pt x="12" y="235026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7927" y="4758880"/>
              <a:ext cx="273742" cy="21059"/>
            </a:xfrm>
            <a:custGeom>
              <a:avLst/>
              <a:gdLst/>
              <a:ahLst/>
              <a:cxnLst/>
              <a:rect l="0" t="0" r="0" b="0"/>
              <a:pathLst>
                <a:path w="273742" h="21059">
                  <a:moveTo>
                    <a:pt x="273741" y="21058"/>
                  </a:moveTo>
                  <a:lnTo>
                    <a:pt x="236263" y="12724"/>
                  </a:lnTo>
                  <a:lnTo>
                    <a:pt x="178425" y="3582"/>
                  </a:lnTo>
                  <a:lnTo>
                    <a:pt x="122419" y="708"/>
                  </a:lnTo>
                  <a:lnTo>
                    <a:pt x="72537" y="210"/>
                  </a:lnTo>
                  <a:lnTo>
                    <a:pt x="30071" y="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4318" y="4881033"/>
              <a:ext cx="118936" cy="131142"/>
            </a:xfrm>
            <a:custGeom>
              <a:avLst/>
              <a:gdLst/>
              <a:ahLst/>
              <a:cxnLst/>
              <a:rect l="0" t="0" r="0" b="0"/>
              <a:pathLst>
                <a:path w="118936" h="131142">
                  <a:moveTo>
                    <a:pt x="13650" y="67361"/>
                  </a:moveTo>
                  <a:lnTo>
                    <a:pt x="30418" y="72950"/>
                  </a:lnTo>
                  <a:lnTo>
                    <a:pt x="48009" y="72574"/>
                  </a:lnTo>
                  <a:lnTo>
                    <a:pt x="57613" y="70836"/>
                  </a:lnTo>
                  <a:lnTo>
                    <a:pt x="74523" y="59547"/>
                  </a:lnTo>
                  <a:lnTo>
                    <a:pt x="82308" y="51623"/>
                  </a:lnTo>
                  <a:lnTo>
                    <a:pt x="90958" y="30340"/>
                  </a:lnTo>
                  <a:lnTo>
                    <a:pt x="93265" y="18114"/>
                  </a:lnTo>
                  <a:lnTo>
                    <a:pt x="90124" y="9963"/>
                  </a:lnTo>
                  <a:lnTo>
                    <a:pt x="83350" y="4529"/>
                  </a:lnTo>
                  <a:lnTo>
                    <a:pt x="74155" y="906"/>
                  </a:lnTo>
                  <a:lnTo>
                    <a:pt x="54579" y="0"/>
                  </a:lnTo>
                  <a:lnTo>
                    <a:pt x="44446" y="1397"/>
                  </a:lnTo>
                  <a:lnTo>
                    <a:pt x="26947" y="12307"/>
                  </a:lnTo>
                  <a:lnTo>
                    <a:pt x="12541" y="28854"/>
                  </a:lnTo>
                  <a:lnTo>
                    <a:pt x="2239" y="47907"/>
                  </a:lnTo>
                  <a:lnTo>
                    <a:pt x="0" y="68073"/>
                  </a:lnTo>
                  <a:lnTo>
                    <a:pt x="4074" y="87564"/>
                  </a:lnTo>
                  <a:lnTo>
                    <a:pt x="25753" y="119141"/>
                  </a:lnTo>
                  <a:lnTo>
                    <a:pt x="32248" y="126447"/>
                  </a:lnTo>
                  <a:lnTo>
                    <a:pt x="40087" y="130149"/>
                  </a:lnTo>
                  <a:lnTo>
                    <a:pt x="58155" y="131141"/>
                  </a:lnTo>
                  <a:lnTo>
                    <a:pt x="118935" y="109474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6465" y="4874676"/>
              <a:ext cx="124188" cy="145854"/>
            </a:xfrm>
            <a:custGeom>
              <a:avLst/>
              <a:gdLst/>
              <a:ahLst/>
              <a:cxnLst/>
              <a:rect l="0" t="0" r="0" b="0"/>
              <a:pathLst>
                <a:path w="124188" h="145854">
                  <a:moveTo>
                    <a:pt x="8374" y="52660"/>
                  </a:moveTo>
                  <a:lnTo>
                    <a:pt x="2785" y="69428"/>
                  </a:lnTo>
                  <a:lnTo>
                    <a:pt x="6829" y="128106"/>
                  </a:lnTo>
                  <a:lnTo>
                    <a:pt x="7687" y="145853"/>
                  </a:lnTo>
                  <a:lnTo>
                    <a:pt x="8069" y="138143"/>
                  </a:lnTo>
                  <a:lnTo>
                    <a:pt x="0" y="82100"/>
                  </a:lnTo>
                  <a:lnTo>
                    <a:pt x="1143" y="56386"/>
                  </a:lnTo>
                  <a:lnTo>
                    <a:pt x="14940" y="23349"/>
                  </a:lnTo>
                  <a:lnTo>
                    <a:pt x="27280" y="6098"/>
                  </a:lnTo>
                  <a:lnTo>
                    <a:pt x="35016" y="1732"/>
                  </a:lnTo>
                  <a:lnTo>
                    <a:pt x="52970" y="0"/>
                  </a:lnTo>
                  <a:lnTo>
                    <a:pt x="61501" y="3515"/>
                  </a:lnTo>
                  <a:lnTo>
                    <a:pt x="77220" y="16780"/>
                  </a:lnTo>
                  <a:lnTo>
                    <a:pt x="93633" y="43979"/>
                  </a:lnTo>
                  <a:lnTo>
                    <a:pt x="116951" y="105465"/>
                  </a:lnTo>
                  <a:lnTo>
                    <a:pt x="124187" y="12636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2766" y="4842753"/>
              <a:ext cx="105286" cy="171712"/>
            </a:xfrm>
            <a:custGeom>
              <a:avLst/>
              <a:gdLst/>
              <a:ahLst/>
              <a:cxnLst/>
              <a:rect l="0" t="0" r="0" b="0"/>
              <a:pathLst>
                <a:path w="105286" h="171712">
                  <a:moveTo>
                    <a:pt x="0" y="84583"/>
                  </a:moveTo>
                  <a:lnTo>
                    <a:pt x="8334" y="122061"/>
                  </a:lnTo>
                  <a:lnTo>
                    <a:pt x="16306" y="171711"/>
                  </a:lnTo>
                  <a:lnTo>
                    <a:pt x="15550" y="170744"/>
                  </a:lnTo>
                  <a:lnTo>
                    <a:pt x="13876" y="166590"/>
                  </a:lnTo>
                  <a:lnTo>
                    <a:pt x="7850" y="113566"/>
                  </a:lnTo>
                  <a:lnTo>
                    <a:pt x="1551" y="59503"/>
                  </a:lnTo>
                  <a:lnTo>
                    <a:pt x="6929" y="34832"/>
                  </a:lnTo>
                  <a:lnTo>
                    <a:pt x="11638" y="23340"/>
                  </a:lnTo>
                  <a:lnTo>
                    <a:pt x="26230" y="7451"/>
                  </a:lnTo>
                  <a:lnTo>
                    <a:pt x="35034" y="1576"/>
                  </a:lnTo>
                  <a:lnTo>
                    <a:pt x="43243" y="0"/>
                  </a:lnTo>
                  <a:lnTo>
                    <a:pt x="51056" y="1288"/>
                  </a:lnTo>
                  <a:lnTo>
                    <a:pt x="58604" y="4487"/>
                  </a:lnTo>
                  <a:lnTo>
                    <a:pt x="70110" y="17399"/>
                  </a:lnTo>
                  <a:lnTo>
                    <a:pt x="87029" y="54285"/>
                  </a:lnTo>
                  <a:lnTo>
                    <a:pt x="96859" y="114143"/>
                  </a:lnTo>
                  <a:lnTo>
                    <a:pt x="105285" y="147754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9637" y="4841523"/>
              <a:ext cx="136871" cy="152030"/>
            </a:xfrm>
            <a:custGeom>
              <a:avLst/>
              <a:gdLst/>
              <a:ahLst/>
              <a:cxnLst/>
              <a:rect l="0" t="0" r="0" b="0"/>
              <a:pathLst>
                <a:path w="136871" h="152030">
                  <a:moveTo>
                    <a:pt x="0" y="64756"/>
                  </a:moveTo>
                  <a:lnTo>
                    <a:pt x="58617" y="64756"/>
                  </a:lnTo>
                  <a:lnTo>
                    <a:pt x="93407" y="53578"/>
                  </a:lnTo>
                  <a:lnTo>
                    <a:pt x="100876" y="45606"/>
                  </a:lnTo>
                  <a:lnTo>
                    <a:pt x="109174" y="24270"/>
                  </a:lnTo>
                  <a:lnTo>
                    <a:pt x="107878" y="15539"/>
                  </a:lnTo>
                  <a:lnTo>
                    <a:pt x="103504" y="8548"/>
                  </a:lnTo>
                  <a:lnTo>
                    <a:pt x="97079" y="2718"/>
                  </a:lnTo>
                  <a:lnTo>
                    <a:pt x="89285" y="0"/>
                  </a:lnTo>
                  <a:lnTo>
                    <a:pt x="71268" y="101"/>
                  </a:lnTo>
                  <a:lnTo>
                    <a:pt x="54681" y="7165"/>
                  </a:lnTo>
                  <a:lnTo>
                    <a:pt x="46983" y="12324"/>
                  </a:lnTo>
                  <a:lnTo>
                    <a:pt x="35309" y="27415"/>
                  </a:lnTo>
                  <a:lnTo>
                    <a:pt x="27391" y="46991"/>
                  </a:lnTo>
                  <a:lnTo>
                    <a:pt x="23872" y="71289"/>
                  </a:lnTo>
                  <a:lnTo>
                    <a:pt x="28547" y="94566"/>
                  </a:lnTo>
                  <a:lnTo>
                    <a:pt x="44333" y="124282"/>
                  </a:lnTo>
                  <a:lnTo>
                    <a:pt x="58308" y="139175"/>
                  </a:lnTo>
                  <a:lnTo>
                    <a:pt x="76217" y="149694"/>
                  </a:lnTo>
                  <a:lnTo>
                    <a:pt x="95876" y="152029"/>
                  </a:lnTo>
                  <a:lnTo>
                    <a:pt x="136870" y="148984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1854" y="4825173"/>
              <a:ext cx="142964" cy="165335"/>
            </a:xfrm>
            <a:custGeom>
              <a:avLst/>
              <a:gdLst/>
              <a:ahLst/>
              <a:cxnLst/>
              <a:rect l="0" t="0" r="0" b="0"/>
              <a:pathLst>
                <a:path w="142964" h="165335">
                  <a:moveTo>
                    <a:pt x="110995" y="17936"/>
                  </a:moveTo>
                  <a:lnTo>
                    <a:pt x="99817" y="6757"/>
                  </a:lnTo>
                  <a:lnTo>
                    <a:pt x="81851" y="1269"/>
                  </a:lnTo>
                  <a:lnTo>
                    <a:pt x="59438" y="0"/>
                  </a:lnTo>
                  <a:lnTo>
                    <a:pt x="37778" y="3335"/>
                  </a:lnTo>
                  <a:lnTo>
                    <a:pt x="19573" y="11836"/>
                  </a:lnTo>
                  <a:lnTo>
                    <a:pt x="11442" y="17379"/>
                  </a:lnTo>
                  <a:lnTo>
                    <a:pt x="6022" y="25753"/>
                  </a:lnTo>
                  <a:lnTo>
                    <a:pt x="0" y="47536"/>
                  </a:lnTo>
                  <a:lnTo>
                    <a:pt x="2199" y="80518"/>
                  </a:lnTo>
                  <a:lnTo>
                    <a:pt x="8048" y="87733"/>
                  </a:lnTo>
                  <a:lnTo>
                    <a:pt x="27027" y="95750"/>
                  </a:lnTo>
                  <a:lnTo>
                    <a:pt x="47940" y="96193"/>
                  </a:lnTo>
                  <a:lnTo>
                    <a:pt x="95550" y="92535"/>
                  </a:lnTo>
                  <a:lnTo>
                    <a:pt x="106548" y="95745"/>
                  </a:lnTo>
                  <a:lnTo>
                    <a:pt x="125006" y="108670"/>
                  </a:lnTo>
                  <a:lnTo>
                    <a:pt x="142963" y="135676"/>
                  </a:lnTo>
                  <a:lnTo>
                    <a:pt x="142835" y="143223"/>
                  </a:lnTo>
                  <a:lnTo>
                    <a:pt x="139241" y="149424"/>
                  </a:lnTo>
                  <a:lnTo>
                    <a:pt x="133335" y="154727"/>
                  </a:lnTo>
                  <a:lnTo>
                    <a:pt x="114295" y="160620"/>
                  </a:lnTo>
                  <a:lnTo>
                    <a:pt x="80388" y="163937"/>
                  </a:lnTo>
                  <a:lnTo>
                    <a:pt x="47824" y="165334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45871" y="4790466"/>
              <a:ext cx="128541" cy="210571"/>
            </a:xfrm>
            <a:custGeom>
              <a:avLst/>
              <a:gdLst/>
              <a:ahLst/>
              <a:cxnLst/>
              <a:rect l="0" t="0" r="0" b="0"/>
              <a:pathLst>
                <a:path w="128541" h="210571">
                  <a:moveTo>
                    <a:pt x="96491" y="0"/>
                  </a:moveTo>
                  <a:lnTo>
                    <a:pt x="53800" y="3120"/>
                  </a:lnTo>
                  <a:lnTo>
                    <a:pt x="34233" y="9575"/>
                  </a:lnTo>
                  <a:lnTo>
                    <a:pt x="17738" y="20244"/>
                  </a:lnTo>
                  <a:lnTo>
                    <a:pt x="5728" y="35904"/>
                  </a:lnTo>
                  <a:lnTo>
                    <a:pt x="887" y="44993"/>
                  </a:lnTo>
                  <a:lnTo>
                    <a:pt x="0" y="54562"/>
                  </a:lnTo>
                  <a:lnTo>
                    <a:pt x="5253" y="74553"/>
                  </a:lnTo>
                  <a:lnTo>
                    <a:pt x="12269" y="81287"/>
                  </a:lnTo>
                  <a:lnTo>
                    <a:pt x="70265" y="98572"/>
                  </a:lnTo>
                  <a:lnTo>
                    <a:pt x="99899" y="114474"/>
                  </a:lnTo>
                  <a:lnTo>
                    <a:pt x="123497" y="139593"/>
                  </a:lnTo>
                  <a:lnTo>
                    <a:pt x="127363" y="149214"/>
                  </a:lnTo>
                  <a:lnTo>
                    <a:pt x="128540" y="169263"/>
                  </a:lnTo>
                  <a:lnTo>
                    <a:pt x="124876" y="177183"/>
                  </a:lnTo>
                  <a:lnTo>
                    <a:pt x="111446" y="189102"/>
                  </a:lnTo>
                  <a:lnTo>
                    <a:pt x="75399" y="205117"/>
                  </a:lnTo>
                  <a:lnTo>
                    <a:pt x="43849" y="21057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05533" y="4830563"/>
              <a:ext cx="115815" cy="138888"/>
            </a:xfrm>
            <a:custGeom>
              <a:avLst/>
              <a:gdLst/>
              <a:ahLst/>
              <a:cxnLst/>
              <a:rect l="0" t="0" r="0" b="0"/>
              <a:pathLst>
                <a:path w="115815" h="138888">
                  <a:moveTo>
                    <a:pt x="0" y="54660"/>
                  </a:moveTo>
                  <a:lnTo>
                    <a:pt x="42692" y="57779"/>
                  </a:lnTo>
                  <a:lnTo>
                    <a:pt x="63428" y="60726"/>
                  </a:lnTo>
                  <a:lnTo>
                    <a:pt x="84342" y="58135"/>
                  </a:lnTo>
                  <a:lnTo>
                    <a:pt x="92493" y="53467"/>
                  </a:lnTo>
                  <a:lnTo>
                    <a:pt x="104669" y="38922"/>
                  </a:lnTo>
                  <a:lnTo>
                    <a:pt x="106044" y="31300"/>
                  </a:lnTo>
                  <a:lnTo>
                    <a:pt x="104622" y="23879"/>
                  </a:lnTo>
                  <a:lnTo>
                    <a:pt x="101333" y="16591"/>
                  </a:lnTo>
                  <a:lnTo>
                    <a:pt x="88321" y="5375"/>
                  </a:lnTo>
                  <a:lnTo>
                    <a:pt x="79938" y="746"/>
                  </a:lnTo>
                  <a:lnTo>
                    <a:pt x="72009" y="0"/>
                  </a:lnTo>
                  <a:lnTo>
                    <a:pt x="56961" y="5410"/>
                  </a:lnTo>
                  <a:lnTo>
                    <a:pt x="35335" y="21610"/>
                  </a:lnTo>
                  <a:lnTo>
                    <a:pt x="19698" y="46817"/>
                  </a:lnTo>
                  <a:lnTo>
                    <a:pt x="13246" y="82101"/>
                  </a:lnTo>
                  <a:lnTo>
                    <a:pt x="15850" y="92841"/>
                  </a:lnTo>
                  <a:lnTo>
                    <a:pt x="28101" y="111014"/>
                  </a:lnTo>
                  <a:lnTo>
                    <a:pt x="54730" y="128809"/>
                  </a:lnTo>
                  <a:lnTo>
                    <a:pt x="115814" y="138887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449667" y="4805962"/>
              <a:ext cx="119080" cy="152961"/>
            </a:xfrm>
            <a:custGeom>
              <a:avLst/>
              <a:gdLst/>
              <a:ahLst/>
              <a:cxnLst/>
              <a:rect l="0" t="0" r="0" b="0"/>
              <a:pathLst>
                <a:path w="119080" h="152961">
                  <a:moveTo>
                    <a:pt x="24322" y="100317"/>
                  </a:moveTo>
                  <a:lnTo>
                    <a:pt x="84263" y="81190"/>
                  </a:lnTo>
                  <a:lnTo>
                    <a:pt x="102045" y="69979"/>
                  </a:lnTo>
                  <a:lnTo>
                    <a:pt x="106553" y="61375"/>
                  </a:lnTo>
                  <a:lnTo>
                    <a:pt x="108443" y="39336"/>
                  </a:lnTo>
                  <a:lnTo>
                    <a:pt x="102263" y="20182"/>
                  </a:lnTo>
                  <a:lnTo>
                    <a:pt x="97340" y="11799"/>
                  </a:lnTo>
                  <a:lnTo>
                    <a:pt x="89378" y="6210"/>
                  </a:lnTo>
                  <a:lnTo>
                    <a:pt x="68054" y="0"/>
                  </a:lnTo>
                  <a:lnTo>
                    <a:pt x="58156" y="684"/>
                  </a:lnTo>
                  <a:lnTo>
                    <a:pt x="40919" y="7683"/>
                  </a:lnTo>
                  <a:lnTo>
                    <a:pt x="18061" y="30366"/>
                  </a:lnTo>
                  <a:lnTo>
                    <a:pt x="2060" y="59314"/>
                  </a:lnTo>
                  <a:lnTo>
                    <a:pt x="0" y="79754"/>
                  </a:lnTo>
                  <a:lnTo>
                    <a:pt x="8210" y="121472"/>
                  </a:lnTo>
                  <a:lnTo>
                    <a:pt x="13580" y="129628"/>
                  </a:lnTo>
                  <a:lnTo>
                    <a:pt x="28907" y="141810"/>
                  </a:lnTo>
                  <a:lnTo>
                    <a:pt x="62855" y="149656"/>
                  </a:lnTo>
                  <a:lnTo>
                    <a:pt x="119079" y="15296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60843" y="4600953"/>
              <a:ext cx="102702" cy="379027"/>
            </a:xfrm>
            <a:custGeom>
              <a:avLst/>
              <a:gdLst/>
              <a:ahLst/>
              <a:cxnLst/>
              <a:rect l="0" t="0" r="0" b="0"/>
              <a:pathLst>
                <a:path w="102702" h="379027">
                  <a:moveTo>
                    <a:pt x="102701" y="0"/>
                  </a:moveTo>
                  <a:lnTo>
                    <a:pt x="73392" y="29308"/>
                  </a:lnTo>
                  <a:lnTo>
                    <a:pt x="41467" y="88428"/>
                  </a:lnTo>
                  <a:lnTo>
                    <a:pt x="15441" y="147768"/>
                  </a:lnTo>
                  <a:lnTo>
                    <a:pt x="2189" y="191926"/>
                  </a:lnTo>
                  <a:lnTo>
                    <a:pt x="0" y="235592"/>
                  </a:lnTo>
                  <a:lnTo>
                    <a:pt x="12256" y="293934"/>
                  </a:lnTo>
                  <a:lnTo>
                    <a:pt x="27809" y="326128"/>
                  </a:lnTo>
                  <a:lnTo>
                    <a:pt x="52824" y="352304"/>
                  </a:lnTo>
                  <a:lnTo>
                    <a:pt x="102701" y="379026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47772" y="4695709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7475" y="168493"/>
                  </a:lnTo>
                  <a:lnTo>
                    <a:pt x="23469" y="226782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74072" y="4653596"/>
              <a:ext cx="189514" cy="94757"/>
            </a:xfrm>
            <a:custGeom>
              <a:avLst/>
              <a:gdLst/>
              <a:ahLst/>
              <a:cxnLst/>
              <a:rect l="0" t="0" r="0" b="0"/>
              <a:pathLst>
                <a:path w="189514" h="94757">
                  <a:moveTo>
                    <a:pt x="189513" y="0"/>
                  </a:moveTo>
                  <a:lnTo>
                    <a:pt x="127233" y="34746"/>
                  </a:lnTo>
                  <a:lnTo>
                    <a:pt x="64906" y="61233"/>
                  </a:lnTo>
                  <a:lnTo>
                    <a:pt x="16996" y="8351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86588" y="4685181"/>
              <a:ext cx="197034" cy="284270"/>
            </a:xfrm>
            <a:custGeom>
              <a:avLst/>
              <a:gdLst/>
              <a:ahLst/>
              <a:cxnLst/>
              <a:rect l="0" t="0" r="0" b="0"/>
              <a:pathLst>
                <a:path w="197034" h="284270">
                  <a:moveTo>
                    <a:pt x="40168" y="284269"/>
                  </a:moveTo>
                  <a:lnTo>
                    <a:pt x="25514" y="229129"/>
                  </a:lnTo>
                  <a:lnTo>
                    <a:pt x="19206" y="172165"/>
                  </a:lnTo>
                  <a:lnTo>
                    <a:pt x="7908" y="115853"/>
                  </a:lnTo>
                  <a:lnTo>
                    <a:pt x="0" y="59669"/>
                  </a:lnTo>
                  <a:lnTo>
                    <a:pt x="1691" y="52648"/>
                  </a:lnTo>
                  <a:lnTo>
                    <a:pt x="5158" y="50306"/>
                  </a:lnTo>
                  <a:lnTo>
                    <a:pt x="9809" y="51085"/>
                  </a:lnTo>
                  <a:lnTo>
                    <a:pt x="21216" y="61309"/>
                  </a:lnTo>
                  <a:lnTo>
                    <a:pt x="27533" y="68949"/>
                  </a:lnTo>
                  <a:lnTo>
                    <a:pt x="47248" y="120898"/>
                  </a:lnTo>
                  <a:lnTo>
                    <a:pt x="73653" y="178268"/>
                  </a:lnTo>
                  <a:lnTo>
                    <a:pt x="110833" y="238617"/>
                  </a:lnTo>
                  <a:lnTo>
                    <a:pt x="131556" y="267103"/>
                  </a:lnTo>
                  <a:lnTo>
                    <a:pt x="139698" y="271655"/>
                  </a:lnTo>
                  <a:lnTo>
                    <a:pt x="158103" y="273594"/>
                  </a:lnTo>
                  <a:lnTo>
                    <a:pt x="165584" y="270133"/>
                  </a:lnTo>
                  <a:lnTo>
                    <a:pt x="177017" y="256930"/>
                  </a:lnTo>
                  <a:lnTo>
                    <a:pt x="190030" y="229765"/>
                  </a:lnTo>
                  <a:lnTo>
                    <a:pt x="197033" y="167287"/>
                  </a:lnTo>
                  <a:lnTo>
                    <a:pt x="192296" y="106484"/>
                  </a:lnTo>
                  <a:lnTo>
                    <a:pt x="188969" y="55468"/>
                  </a:lnTo>
                  <a:lnTo>
                    <a:pt x="177038" y="0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53098" y="4569367"/>
              <a:ext cx="165691" cy="515898"/>
            </a:xfrm>
            <a:custGeom>
              <a:avLst/>
              <a:gdLst/>
              <a:ahLst/>
              <a:cxnLst/>
              <a:rect l="0" t="0" r="0" b="0"/>
              <a:pathLst>
                <a:path w="165691" h="515898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71209" y="85122"/>
                  </a:lnTo>
                  <a:lnTo>
                    <a:pt x="109636" y="144224"/>
                  </a:lnTo>
                  <a:lnTo>
                    <a:pt x="142019" y="192005"/>
                  </a:lnTo>
                  <a:lnTo>
                    <a:pt x="163068" y="252796"/>
                  </a:lnTo>
                  <a:lnTo>
                    <a:pt x="165690" y="293532"/>
                  </a:lnTo>
                  <a:lnTo>
                    <a:pt x="156688" y="355986"/>
                  </a:lnTo>
                  <a:lnTo>
                    <a:pt x="143645" y="408141"/>
                  </a:lnTo>
                  <a:lnTo>
                    <a:pt x="123190" y="471262"/>
                  </a:lnTo>
                  <a:lnTo>
                    <a:pt x="94756" y="515897"/>
                  </a:lnTo>
                </a:path>
              </a:pathLst>
            </a:custGeom>
            <a:ln w="38100" cap="flat" cmpd="sng" algn="ctr">
              <a:solidFill>
                <a:srgbClr val="D2B48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84269" y="5537989"/>
            <a:ext cx="2031494" cy="484312"/>
            <a:chOff x="284269" y="5537989"/>
            <a:chExt cx="2031494" cy="484312"/>
          </a:xfrm>
        </p:grpSpPr>
        <p:sp>
          <p:nvSpPr>
            <p:cNvPr id="92" name="Freeform 91"/>
            <p:cNvSpPr/>
            <p:nvPr/>
          </p:nvSpPr>
          <p:spPr>
            <a:xfrm>
              <a:off x="284269" y="5601953"/>
              <a:ext cx="178985" cy="420348"/>
            </a:xfrm>
            <a:custGeom>
              <a:avLst/>
              <a:gdLst/>
              <a:ahLst/>
              <a:cxnLst/>
              <a:rect l="0" t="0" r="0" b="0"/>
              <a:pathLst>
                <a:path w="178985" h="420348">
                  <a:moveTo>
                    <a:pt x="0" y="357176"/>
                  </a:moveTo>
                  <a:lnTo>
                    <a:pt x="3119" y="314485"/>
                  </a:lnTo>
                  <a:lnTo>
                    <a:pt x="14654" y="261656"/>
                  </a:lnTo>
                  <a:lnTo>
                    <a:pt x="28198" y="209367"/>
                  </a:lnTo>
                  <a:lnTo>
                    <a:pt x="42138" y="148258"/>
                  </a:lnTo>
                  <a:lnTo>
                    <a:pt x="56157" y="90781"/>
                  </a:lnTo>
                  <a:lnTo>
                    <a:pt x="69021" y="34367"/>
                  </a:lnTo>
                  <a:lnTo>
                    <a:pt x="73483" y="396"/>
                  </a:lnTo>
                  <a:lnTo>
                    <a:pt x="75895" y="0"/>
                  </a:lnTo>
                  <a:lnTo>
                    <a:pt x="81694" y="8918"/>
                  </a:lnTo>
                  <a:lnTo>
                    <a:pt x="101861" y="71636"/>
                  </a:lnTo>
                  <a:lnTo>
                    <a:pt x="118950" y="129111"/>
                  </a:lnTo>
                  <a:lnTo>
                    <a:pt x="134680" y="179247"/>
                  </a:lnTo>
                  <a:lnTo>
                    <a:pt x="146750" y="231147"/>
                  </a:lnTo>
                  <a:lnTo>
                    <a:pt x="157735" y="280450"/>
                  </a:lnTo>
                  <a:lnTo>
                    <a:pt x="171927" y="339031"/>
                  </a:lnTo>
                  <a:lnTo>
                    <a:pt x="178055" y="400381"/>
                  </a:lnTo>
                  <a:lnTo>
                    <a:pt x="178984" y="420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8497" y="5917015"/>
              <a:ext cx="94757" cy="15093"/>
            </a:xfrm>
            <a:custGeom>
              <a:avLst/>
              <a:gdLst/>
              <a:ahLst/>
              <a:cxnLst/>
              <a:rect l="0" t="0" r="0" b="0"/>
              <a:pathLst>
                <a:path w="94757" h="15093">
                  <a:moveTo>
                    <a:pt x="94756" y="0"/>
                  </a:moveTo>
                  <a:lnTo>
                    <a:pt x="50794" y="14654"/>
                  </a:lnTo>
                  <a:lnTo>
                    <a:pt x="30764" y="150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5367" y="559063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14655" y="171239"/>
                  </a:lnTo>
                  <a:lnTo>
                    <a:pt x="27028" y="231527"/>
                  </a:lnTo>
                  <a:lnTo>
                    <a:pt x="30235" y="285019"/>
                  </a:lnTo>
                  <a:lnTo>
                    <a:pt x="31319" y="346202"/>
                  </a:lnTo>
                  <a:lnTo>
                    <a:pt x="32637" y="371456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1419" y="5804658"/>
              <a:ext cx="157162" cy="175529"/>
            </a:xfrm>
            <a:custGeom>
              <a:avLst/>
              <a:gdLst/>
              <a:ahLst/>
              <a:cxnLst/>
              <a:rect l="0" t="0" r="0" b="0"/>
              <a:pathLst>
                <a:path w="157162" h="175529">
                  <a:moveTo>
                    <a:pt x="51876" y="91300"/>
                  </a:moveTo>
                  <a:lnTo>
                    <a:pt x="51876" y="32684"/>
                  </a:lnTo>
                  <a:lnTo>
                    <a:pt x="45637" y="12216"/>
                  </a:lnTo>
                  <a:lnTo>
                    <a:pt x="40697" y="3482"/>
                  </a:lnTo>
                  <a:lnTo>
                    <a:pt x="35065" y="0"/>
                  </a:lnTo>
                  <a:lnTo>
                    <a:pt x="28970" y="17"/>
                  </a:lnTo>
                  <a:lnTo>
                    <a:pt x="22567" y="2369"/>
                  </a:lnTo>
                  <a:lnTo>
                    <a:pt x="12334" y="14341"/>
                  </a:lnTo>
                  <a:lnTo>
                    <a:pt x="5056" y="32529"/>
                  </a:lnTo>
                  <a:lnTo>
                    <a:pt x="0" y="95851"/>
                  </a:lnTo>
                  <a:lnTo>
                    <a:pt x="1725" y="148828"/>
                  </a:lnTo>
                  <a:lnTo>
                    <a:pt x="10479" y="167951"/>
                  </a:lnTo>
                  <a:lnTo>
                    <a:pt x="18429" y="172816"/>
                  </a:lnTo>
                  <a:lnTo>
                    <a:pt x="39740" y="175102"/>
                  </a:lnTo>
                  <a:lnTo>
                    <a:pt x="48465" y="171735"/>
                  </a:lnTo>
                  <a:lnTo>
                    <a:pt x="61278" y="158634"/>
                  </a:lnTo>
                  <a:lnTo>
                    <a:pt x="75069" y="131528"/>
                  </a:lnTo>
                  <a:lnTo>
                    <a:pt x="76612" y="111519"/>
                  </a:lnTo>
                  <a:lnTo>
                    <a:pt x="75385" y="101270"/>
                  </a:lnTo>
                  <a:lnTo>
                    <a:pt x="75738" y="97947"/>
                  </a:lnTo>
                  <a:lnTo>
                    <a:pt x="77142" y="99241"/>
                  </a:lnTo>
                  <a:lnTo>
                    <a:pt x="99440" y="134677"/>
                  </a:lnTo>
                  <a:lnTo>
                    <a:pt x="120301" y="156145"/>
                  </a:lnTo>
                  <a:lnTo>
                    <a:pt x="157161" y="175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8580" y="5643274"/>
              <a:ext cx="122064" cy="342571"/>
            </a:xfrm>
            <a:custGeom>
              <a:avLst/>
              <a:gdLst/>
              <a:ahLst/>
              <a:cxnLst/>
              <a:rect l="0" t="0" r="0" b="0"/>
              <a:pathLst>
                <a:path w="122064" h="342571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239" y="153876"/>
                  </a:lnTo>
                  <a:lnTo>
                    <a:pt x="10471" y="210463"/>
                  </a:lnTo>
                  <a:lnTo>
                    <a:pt x="17756" y="273510"/>
                  </a:lnTo>
                  <a:lnTo>
                    <a:pt x="20079" y="303959"/>
                  </a:lnTo>
                  <a:lnTo>
                    <a:pt x="32452" y="243141"/>
                  </a:lnTo>
                  <a:lnTo>
                    <a:pt x="35673" y="232284"/>
                  </a:lnTo>
                  <a:lnTo>
                    <a:pt x="41329" y="223876"/>
                  </a:lnTo>
                  <a:lnTo>
                    <a:pt x="56973" y="211415"/>
                  </a:lnTo>
                  <a:lnTo>
                    <a:pt x="66058" y="209964"/>
                  </a:lnTo>
                  <a:lnTo>
                    <a:pt x="85511" y="214590"/>
                  </a:lnTo>
                  <a:lnTo>
                    <a:pt x="102736" y="227564"/>
                  </a:lnTo>
                  <a:lnTo>
                    <a:pt x="110604" y="235938"/>
                  </a:lnTo>
                  <a:lnTo>
                    <a:pt x="119347" y="257719"/>
                  </a:lnTo>
                  <a:lnTo>
                    <a:pt x="122063" y="281828"/>
                  </a:lnTo>
                  <a:lnTo>
                    <a:pt x="119371" y="304242"/>
                  </a:lnTo>
                  <a:lnTo>
                    <a:pt x="111155" y="322782"/>
                  </a:lnTo>
                  <a:lnTo>
                    <a:pt x="105689" y="331002"/>
                  </a:lnTo>
                  <a:lnTo>
                    <a:pt x="97365" y="336481"/>
                  </a:lnTo>
                  <a:lnTo>
                    <a:pt x="75639" y="342570"/>
                  </a:lnTo>
                  <a:lnTo>
                    <a:pt x="65634" y="341854"/>
                  </a:lnTo>
                  <a:lnTo>
                    <a:pt x="48278" y="334819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9391" y="5811838"/>
              <a:ext cx="145045" cy="186485"/>
            </a:xfrm>
            <a:custGeom>
              <a:avLst/>
              <a:gdLst/>
              <a:ahLst/>
              <a:cxnLst/>
              <a:rect l="0" t="0" r="0" b="0"/>
              <a:pathLst>
                <a:path w="145045" h="186485">
                  <a:moveTo>
                    <a:pt x="60816" y="84120"/>
                  </a:moveTo>
                  <a:lnTo>
                    <a:pt x="69149" y="46642"/>
                  </a:lnTo>
                  <a:lnTo>
                    <a:pt x="69881" y="34569"/>
                  </a:lnTo>
                  <a:lnTo>
                    <a:pt x="64455" y="14914"/>
                  </a:lnTo>
                  <a:lnTo>
                    <a:pt x="59732" y="6397"/>
                  </a:lnTo>
                  <a:lnTo>
                    <a:pt x="53074" y="1890"/>
                  </a:lnTo>
                  <a:lnTo>
                    <a:pt x="36318" y="0"/>
                  </a:lnTo>
                  <a:lnTo>
                    <a:pt x="29276" y="3474"/>
                  </a:lnTo>
                  <a:lnTo>
                    <a:pt x="18332" y="16692"/>
                  </a:lnTo>
                  <a:lnTo>
                    <a:pt x="5594" y="43864"/>
                  </a:lnTo>
                  <a:lnTo>
                    <a:pt x="0" y="79732"/>
                  </a:lnTo>
                  <a:lnTo>
                    <a:pt x="6516" y="132603"/>
                  </a:lnTo>
                  <a:lnTo>
                    <a:pt x="16911" y="165946"/>
                  </a:lnTo>
                  <a:lnTo>
                    <a:pt x="28044" y="183268"/>
                  </a:lnTo>
                  <a:lnTo>
                    <a:pt x="34289" y="186484"/>
                  </a:lnTo>
                  <a:lnTo>
                    <a:pt x="40792" y="186288"/>
                  </a:lnTo>
                  <a:lnTo>
                    <a:pt x="47466" y="183817"/>
                  </a:lnTo>
                  <a:lnTo>
                    <a:pt x="68039" y="163573"/>
                  </a:lnTo>
                  <a:lnTo>
                    <a:pt x="75724" y="138930"/>
                  </a:lnTo>
                  <a:lnTo>
                    <a:pt x="76931" y="98411"/>
                  </a:lnTo>
                  <a:lnTo>
                    <a:pt x="66014" y="49520"/>
                  </a:lnTo>
                  <a:lnTo>
                    <a:pt x="68195" y="54705"/>
                  </a:lnTo>
                  <a:lnTo>
                    <a:pt x="91311" y="115357"/>
                  </a:lnTo>
                  <a:lnTo>
                    <a:pt x="110666" y="141598"/>
                  </a:lnTo>
                  <a:lnTo>
                    <a:pt x="117446" y="144666"/>
                  </a:lnTo>
                  <a:lnTo>
                    <a:pt x="124305" y="144371"/>
                  </a:lnTo>
                  <a:lnTo>
                    <a:pt x="135827" y="138974"/>
                  </a:lnTo>
                  <a:lnTo>
                    <a:pt x="145044" y="126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084435" y="5822029"/>
              <a:ext cx="200042" cy="147922"/>
            </a:xfrm>
            <a:custGeom>
              <a:avLst/>
              <a:gdLst/>
              <a:ahLst/>
              <a:cxnLst/>
              <a:rect l="0" t="0" r="0" b="0"/>
              <a:pathLst>
                <a:path w="200042" h="147922">
                  <a:moveTo>
                    <a:pt x="0" y="52872"/>
                  </a:moveTo>
                  <a:lnTo>
                    <a:pt x="3119" y="95564"/>
                  </a:lnTo>
                  <a:lnTo>
                    <a:pt x="15618" y="147921"/>
                  </a:lnTo>
                  <a:lnTo>
                    <a:pt x="15092" y="147824"/>
                  </a:lnTo>
                  <a:lnTo>
                    <a:pt x="13571" y="144249"/>
                  </a:lnTo>
                  <a:lnTo>
                    <a:pt x="5206" y="84700"/>
                  </a:lnTo>
                  <a:lnTo>
                    <a:pt x="7132" y="52944"/>
                  </a:lnTo>
                  <a:lnTo>
                    <a:pt x="11773" y="44731"/>
                  </a:lnTo>
                  <a:lnTo>
                    <a:pt x="26289" y="32486"/>
                  </a:lnTo>
                  <a:lnTo>
                    <a:pt x="33904" y="31093"/>
                  </a:lnTo>
                  <a:lnTo>
                    <a:pt x="41320" y="32503"/>
                  </a:lnTo>
                  <a:lnTo>
                    <a:pt x="48603" y="35783"/>
                  </a:lnTo>
                  <a:lnTo>
                    <a:pt x="59816" y="48787"/>
                  </a:lnTo>
                  <a:lnTo>
                    <a:pt x="67529" y="67434"/>
                  </a:lnTo>
                  <a:lnTo>
                    <a:pt x="71871" y="94881"/>
                  </a:lnTo>
                  <a:lnTo>
                    <a:pt x="85045" y="41208"/>
                  </a:lnTo>
                  <a:lnTo>
                    <a:pt x="92780" y="21952"/>
                  </a:lnTo>
                  <a:lnTo>
                    <a:pt x="104016" y="5595"/>
                  </a:lnTo>
                  <a:lnTo>
                    <a:pt x="111458" y="1467"/>
                  </a:lnTo>
                  <a:lnTo>
                    <a:pt x="129085" y="0"/>
                  </a:lnTo>
                  <a:lnTo>
                    <a:pt x="145499" y="6367"/>
                  </a:lnTo>
                  <a:lnTo>
                    <a:pt x="153151" y="11340"/>
                  </a:lnTo>
                  <a:lnTo>
                    <a:pt x="164773" y="29344"/>
                  </a:lnTo>
                  <a:lnTo>
                    <a:pt x="184348" y="92538"/>
                  </a:lnTo>
                  <a:lnTo>
                    <a:pt x="189152" y="129225"/>
                  </a:lnTo>
                  <a:lnTo>
                    <a:pt x="200041" y="147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360301" y="5793154"/>
              <a:ext cx="145275" cy="207740"/>
            </a:xfrm>
            <a:custGeom>
              <a:avLst/>
              <a:gdLst/>
              <a:ahLst/>
              <a:cxnLst/>
              <a:rect l="0" t="0" r="0" b="0"/>
              <a:pathLst>
                <a:path w="145275" h="207740">
                  <a:moveTo>
                    <a:pt x="82103" y="81747"/>
                  </a:moveTo>
                  <a:lnTo>
                    <a:pt x="78983" y="39056"/>
                  </a:lnTo>
                  <a:lnTo>
                    <a:pt x="76514" y="28720"/>
                  </a:lnTo>
                  <a:lnTo>
                    <a:pt x="64411" y="10996"/>
                  </a:lnTo>
                  <a:lnTo>
                    <a:pt x="56270" y="2994"/>
                  </a:lnTo>
                  <a:lnTo>
                    <a:pt x="47334" y="0"/>
                  </a:lnTo>
                  <a:lnTo>
                    <a:pt x="28045" y="2911"/>
                  </a:lnTo>
                  <a:lnTo>
                    <a:pt x="20328" y="9303"/>
                  </a:lnTo>
                  <a:lnTo>
                    <a:pt x="8634" y="28882"/>
                  </a:lnTo>
                  <a:lnTo>
                    <a:pt x="0" y="79580"/>
                  </a:lnTo>
                  <a:lnTo>
                    <a:pt x="1414" y="131535"/>
                  </a:lnTo>
                  <a:lnTo>
                    <a:pt x="10992" y="191552"/>
                  </a:lnTo>
                  <a:lnTo>
                    <a:pt x="24762" y="205809"/>
                  </a:lnTo>
                  <a:lnTo>
                    <a:pt x="32177" y="207739"/>
                  </a:lnTo>
                  <a:lnTo>
                    <a:pt x="39460" y="206686"/>
                  </a:lnTo>
                  <a:lnTo>
                    <a:pt x="46655" y="203644"/>
                  </a:lnTo>
                  <a:lnTo>
                    <a:pt x="57770" y="190906"/>
                  </a:lnTo>
                  <a:lnTo>
                    <a:pt x="62371" y="182596"/>
                  </a:lnTo>
                  <a:lnTo>
                    <a:pt x="69756" y="128401"/>
                  </a:lnTo>
                  <a:lnTo>
                    <a:pt x="71215" y="71422"/>
                  </a:lnTo>
                  <a:lnTo>
                    <a:pt x="71415" y="52592"/>
                  </a:lnTo>
                  <a:lnTo>
                    <a:pt x="74662" y="75511"/>
                  </a:lnTo>
                  <a:lnTo>
                    <a:pt x="90698" y="123256"/>
                  </a:lnTo>
                  <a:lnTo>
                    <a:pt x="127003" y="174019"/>
                  </a:lnTo>
                  <a:lnTo>
                    <a:pt x="145274" y="187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59949" y="5548518"/>
              <a:ext cx="124653" cy="442198"/>
            </a:xfrm>
            <a:custGeom>
              <a:avLst/>
              <a:gdLst/>
              <a:ahLst/>
              <a:cxnLst/>
              <a:rect l="0" t="0" r="0" b="0"/>
              <a:pathLst>
                <a:path w="124653" h="442198">
                  <a:moveTo>
                    <a:pt x="61481" y="0"/>
                  </a:moveTo>
                  <a:lnTo>
                    <a:pt x="32800" y="55045"/>
                  </a:lnTo>
                  <a:lnTo>
                    <a:pt x="6866" y="114512"/>
                  </a:lnTo>
                  <a:lnTo>
                    <a:pt x="0" y="166076"/>
                  </a:lnTo>
                  <a:lnTo>
                    <a:pt x="1763" y="224441"/>
                  </a:lnTo>
                  <a:lnTo>
                    <a:pt x="13030" y="280770"/>
                  </a:lnTo>
                  <a:lnTo>
                    <a:pt x="33105" y="336451"/>
                  </a:lnTo>
                  <a:lnTo>
                    <a:pt x="72291" y="391709"/>
                  </a:lnTo>
                  <a:lnTo>
                    <a:pt x="96269" y="418658"/>
                  </a:lnTo>
                  <a:lnTo>
                    <a:pt x="12465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05658" y="5578691"/>
              <a:ext cx="157928" cy="348854"/>
            </a:xfrm>
            <a:custGeom>
              <a:avLst/>
              <a:gdLst/>
              <a:ahLst/>
              <a:cxnLst/>
              <a:rect l="0" t="0" r="0" b="0"/>
              <a:pathLst>
                <a:path w="157928" h="348854">
                  <a:moveTo>
                    <a:pt x="0" y="317267"/>
                  </a:moveTo>
                  <a:lnTo>
                    <a:pt x="9065" y="258651"/>
                  </a:lnTo>
                  <a:lnTo>
                    <a:pt x="17475" y="203306"/>
                  </a:lnTo>
                  <a:lnTo>
                    <a:pt x="20349" y="140382"/>
                  </a:lnTo>
                  <a:lnTo>
                    <a:pt x="26506" y="88135"/>
                  </a:lnTo>
                  <a:lnTo>
                    <a:pt x="32921" y="29548"/>
                  </a:lnTo>
                  <a:lnTo>
                    <a:pt x="42318" y="4558"/>
                  </a:lnTo>
                  <a:lnTo>
                    <a:pt x="46929" y="0"/>
                  </a:lnTo>
                  <a:lnTo>
                    <a:pt x="51173" y="471"/>
                  </a:lnTo>
                  <a:lnTo>
                    <a:pt x="60178" y="11522"/>
                  </a:lnTo>
                  <a:lnTo>
                    <a:pt x="86188" y="69887"/>
                  </a:lnTo>
                  <a:lnTo>
                    <a:pt x="100299" y="124599"/>
                  </a:lnTo>
                  <a:lnTo>
                    <a:pt x="107419" y="180467"/>
                  </a:lnTo>
                  <a:lnTo>
                    <a:pt x="125333" y="236562"/>
                  </a:lnTo>
                  <a:lnTo>
                    <a:pt x="142997" y="291534"/>
                  </a:lnTo>
                  <a:lnTo>
                    <a:pt x="157927" y="348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58300" y="5801202"/>
              <a:ext cx="73701" cy="52643"/>
            </a:xfrm>
            <a:custGeom>
              <a:avLst/>
              <a:gdLst/>
              <a:ahLst/>
              <a:cxnLst/>
              <a:rect l="0" t="0" r="0" b="0"/>
              <a:pathLst>
                <a:path w="73701" h="52643">
                  <a:moveTo>
                    <a:pt x="73700" y="0"/>
                  </a:moveTo>
                  <a:lnTo>
                    <a:pt x="55719" y="15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05699" y="5601160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3"/>
                  </a:lnTo>
                  <a:lnTo>
                    <a:pt x="9065" y="221152"/>
                  </a:lnTo>
                  <a:lnTo>
                    <a:pt x="10095" y="265698"/>
                  </a:lnTo>
                  <a:lnTo>
                    <a:pt x="13749" y="276568"/>
                  </a:lnTo>
                  <a:lnTo>
                    <a:pt x="27168" y="291765"/>
                  </a:lnTo>
                  <a:lnTo>
                    <a:pt x="47949" y="299299"/>
                  </a:lnTo>
                  <a:lnTo>
                    <a:pt x="109563" y="311769"/>
                  </a:lnTo>
                  <a:lnTo>
                    <a:pt x="13687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89927" y="5537989"/>
              <a:ext cx="125836" cy="473784"/>
            </a:xfrm>
            <a:custGeom>
              <a:avLst/>
              <a:gdLst/>
              <a:ahLst/>
              <a:cxnLst/>
              <a:rect l="0" t="0" r="0" b="0"/>
              <a:pathLst>
                <a:path w="125836" h="473784">
                  <a:moveTo>
                    <a:pt x="0" y="0"/>
                  </a:moveTo>
                  <a:lnTo>
                    <a:pt x="35917" y="53875"/>
                  </a:lnTo>
                  <a:lnTo>
                    <a:pt x="76111" y="117092"/>
                  </a:lnTo>
                  <a:lnTo>
                    <a:pt x="96966" y="172522"/>
                  </a:lnTo>
                  <a:lnTo>
                    <a:pt x="117680" y="233860"/>
                  </a:lnTo>
                  <a:lnTo>
                    <a:pt x="123775" y="282462"/>
                  </a:lnTo>
                  <a:lnTo>
                    <a:pt x="125835" y="342881"/>
                  </a:lnTo>
                  <a:lnTo>
                    <a:pt x="123122" y="399876"/>
                  </a:lnTo>
                  <a:lnTo>
                    <a:pt x="111740" y="439016"/>
                  </a:lnTo>
                  <a:lnTo>
                    <a:pt x="94756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879571" y="189512"/>
            <a:ext cx="3053360" cy="642240"/>
            <a:chOff x="6879571" y="189512"/>
            <a:chExt cx="3053360" cy="642240"/>
          </a:xfrm>
        </p:grpSpPr>
        <p:sp>
          <p:nvSpPr>
            <p:cNvPr id="106" name="Freeform 105"/>
            <p:cNvSpPr/>
            <p:nvPr/>
          </p:nvSpPr>
          <p:spPr>
            <a:xfrm>
              <a:off x="6879571" y="252683"/>
              <a:ext cx="310720" cy="307060"/>
            </a:xfrm>
            <a:custGeom>
              <a:avLst/>
              <a:gdLst/>
              <a:ahLst/>
              <a:cxnLst/>
              <a:rect l="0" t="0" r="0" b="0"/>
              <a:pathLst>
                <a:path w="310720" h="307060">
                  <a:moveTo>
                    <a:pt x="6066" y="0"/>
                  </a:moveTo>
                  <a:lnTo>
                    <a:pt x="0" y="39688"/>
                  </a:lnTo>
                  <a:lnTo>
                    <a:pt x="4521" y="89988"/>
                  </a:lnTo>
                  <a:lnTo>
                    <a:pt x="11351" y="144378"/>
                  </a:lnTo>
                  <a:lnTo>
                    <a:pt x="16728" y="196152"/>
                  </a:lnTo>
                  <a:lnTo>
                    <a:pt x="25863" y="230475"/>
                  </a:lnTo>
                  <a:lnTo>
                    <a:pt x="55957" y="284118"/>
                  </a:lnTo>
                  <a:lnTo>
                    <a:pt x="72694" y="299020"/>
                  </a:lnTo>
                  <a:lnTo>
                    <a:pt x="82070" y="304632"/>
                  </a:lnTo>
                  <a:lnTo>
                    <a:pt x="90660" y="306033"/>
                  </a:lnTo>
                  <a:lnTo>
                    <a:pt x="98727" y="304628"/>
                  </a:lnTo>
                  <a:lnTo>
                    <a:pt x="106445" y="301352"/>
                  </a:lnTo>
                  <a:lnTo>
                    <a:pt x="128484" y="279972"/>
                  </a:lnTo>
                  <a:lnTo>
                    <a:pt x="144243" y="251411"/>
                  </a:lnTo>
                  <a:lnTo>
                    <a:pt x="150733" y="215132"/>
                  </a:lnTo>
                  <a:lnTo>
                    <a:pt x="146859" y="176377"/>
                  </a:lnTo>
                  <a:lnTo>
                    <a:pt x="147891" y="177246"/>
                  </a:lnTo>
                  <a:lnTo>
                    <a:pt x="167793" y="232758"/>
                  </a:lnTo>
                  <a:lnTo>
                    <a:pt x="190004" y="272795"/>
                  </a:lnTo>
                  <a:lnTo>
                    <a:pt x="203240" y="289308"/>
                  </a:lnTo>
                  <a:lnTo>
                    <a:pt x="229434" y="306170"/>
                  </a:lnTo>
                  <a:lnTo>
                    <a:pt x="238036" y="307059"/>
                  </a:lnTo>
                  <a:lnTo>
                    <a:pt x="253833" y="301807"/>
                  </a:lnTo>
                  <a:lnTo>
                    <a:pt x="275881" y="280107"/>
                  </a:lnTo>
                  <a:lnTo>
                    <a:pt x="299885" y="231079"/>
                  </a:lnTo>
                  <a:lnTo>
                    <a:pt x="307983" y="196760"/>
                  </a:lnTo>
                  <a:lnTo>
                    <a:pt x="310719" y="143242"/>
                  </a:lnTo>
                  <a:lnTo>
                    <a:pt x="302854" y="88780"/>
                  </a:lnTo>
                  <a:lnTo>
                    <a:pt x="286626" y="32185"/>
                  </a:lnTo>
                  <a:lnTo>
                    <a:pt x="26927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29180" y="378742"/>
              <a:ext cx="111696" cy="171377"/>
            </a:xfrm>
            <a:custGeom>
              <a:avLst/>
              <a:gdLst/>
              <a:ahLst/>
              <a:cxnLst/>
              <a:rect l="0" t="0" r="0" b="0"/>
              <a:pathLst>
                <a:path w="111696" h="171377">
                  <a:moveTo>
                    <a:pt x="14426" y="73983"/>
                  </a:moveTo>
                  <a:lnTo>
                    <a:pt x="31194" y="85161"/>
                  </a:lnTo>
                  <a:lnTo>
                    <a:pt x="48785" y="87530"/>
                  </a:lnTo>
                  <a:lnTo>
                    <a:pt x="88674" y="79518"/>
                  </a:lnTo>
                  <a:lnTo>
                    <a:pt x="96679" y="74164"/>
                  </a:lnTo>
                  <a:lnTo>
                    <a:pt x="108695" y="58855"/>
                  </a:lnTo>
                  <a:lnTo>
                    <a:pt x="111695" y="40353"/>
                  </a:lnTo>
                  <a:lnTo>
                    <a:pt x="110858" y="30506"/>
                  </a:lnTo>
                  <a:lnTo>
                    <a:pt x="100568" y="13326"/>
                  </a:lnTo>
                  <a:lnTo>
                    <a:pt x="92911" y="5469"/>
                  </a:lnTo>
                  <a:lnTo>
                    <a:pt x="83127" y="1401"/>
                  </a:lnTo>
                  <a:lnTo>
                    <a:pt x="59778" y="0"/>
                  </a:lnTo>
                  <a:lnTo>
                    <a:pt x="40041" y="6397"/>
                  </a:lnTo>
                  <a:lnTo>
                    <a:pt x="31503" y="11378"/>
                  </a:lnTo>
                  <a:lnTo>
                    <a:pt x="18896" y="26271"/>
                  </a:lnTo>
                  <a:lnTo>
                    <a:pt x="1271" y="64428"/>
                  </a:lnTo>
                  <a:lnTo>
                    <a:pt x="0" y="84944"/>
                  </a:lnTo>
                  <a:lnTo>
                    <a:pt x="4505" y="104591"/>
                  </a:lnTo>
                  <a:lnTo>
                    <a:pt x="32978" y="149171"/>
                  </a:lnTo>
                  <a:lnTo>
                    <a:pt x="49578" y="163162"/>
                  </a:lnTo>
                  <a:lnTo>
                    <a:pt x="58917" y="168531"/>
                  </a:lnTo>
                  <a:lnTo>
                    <a:pt x="78653" y="171376"/>
                  </a:lnTo>
                  <a:lnTo>
                    <a:pt x="95613" y="168742"/>
                  </a:lnTo>
                  <a:lnTo>
                    <a:pt x="100136" y="166401"/>
                  </a:lnTo>
                  <a:lnTo>
                    <a:pt x="109182" y="1582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76150" y="385569"/>
              <a:ext cx="162900" cy="180166"/>
            </a:xfrm>
            <a:custGeom>
              <a:avLst/>
              <a:gdLst/>
              <a:ahLst/>
              <a:cxnLst/>
              <a:rect l="0" t="0" r="0" b="0"/>
              <a:pathLst>
                <a:path w="162900" h="180166">
                  <a:moveTo>
                    <a:pt x="130669" y="46099"/>
                  </a:moveTo>
                  <a:lnTo>
                    <a:pt x="125079" y="29331"/>
                  </a:lnTo>
                  <a:lnTo>
                    <a:pt x="112977" y="17980"/>
                  </a:lnTo>
                  <a:lnTo>
                    <a:pt x="76611" y="1160"/>
                  </a:lnTo>
                  <a:lnTo>
                    <a:pt x="56340" y="0"/>
                  </a:lnTo>
                  <a:lnTo>
                    <a:pt x="35633" y="4553"/>
                  </a:lnTo>
                  <a:lnTo>
                    <a:pt x="14731" y="14376"/>
                  </a:lnTo>
                  <a:lnTo>
                    <a:pt x="7753" y="22611"/>
                  </a:lnTo>
                  <a:lnTo>
                    <a:pt x="0" y="44239"/>
                  </a:lnTo>
                  <a:lnTo>
                    <a:pt x="273" y="54217"/>
                  </a:lnTo>
                  <a:lnTo>
                    <a:pt x="6814" y="71544"/>
                  </a:lnTo>
                  <a:lnTo>
                    <a:pt x="14174" y="77100"/>
                  </a:lnTo>
                  <a:lnTo>
                    <a:pt x="34830" y="83274"/>
                  </a:lnTo>
                  <a:lnTo>
                    <a:pt x="96745" y="90682"/>
                  </a:lnTo>
                  <a:lnTo>
                    <a:pt x="129976" y="102593"/>
                  </a:lnTo>
                  <a:lnTo>
                    <a:pt x="140736" y="108328"/>
                  </a:lnTo>
                  <a:lnTo>
                    <a:pt x="155809" y="124059"/>
                  </a:lnTo>
                  <a:lnTo>
                    <a:pt x="161467" y="133167"/>
                  </a:lnTo>
                  <a:lnTo>
                    <a:pt x="162899" y="141579"/>
                  </a:lnTo>
                  <a:lnTo>
                    <a:pt x="161514" y="149527"/>
                  </a:lnTo>
                  <a:lnTo>
                    <a:pt x="158252" y="157165"/>
                  </a:lnTo>
                  <a:lnTo>
                    <a:pt x="145267" y="168771"/>
                  </a:lnTo>
                  <a:lnTo>
                    <a:pt x="126629" y="176659"/>
                  </a:lnTo>
                  <a:lnTo>
                    <a:pt x="102746" y="180165"/>
                  </a:lnTo>
                  <a:lnTo>
                    <a:pt x="79654" y="175484"/>
                  </a:lnTo>
                  <a:lnTo>
                    <a:pt x="25384" y="151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49583" y="200041"/>
              <a:ext cx="20407" cy="368498"/>
            </a:xfrm>
            <a:custGeom>
              <a:avLst/>
              <a:gdLst/>
              <a:ahLst/>
              <a:cxnLst/>
              <a:rect l="0" t="0" r="0" b="0"/>
              <a:pathLst>
                <a:path w="20407" h="368498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10098" y="216110"/>
                  </a:lnTo>
                  <a:lnTo>
                    <a:pt x="16832" y="266154"/>
                  </a:lnTo>
                  <a:lnTo>
                    <a:pt x="19700" y="325578"/>
                  </a:lnTo>
                  <a:lnTo>
                    <a:pt x="20406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33119" y="357968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3834" y="0"/>
                  </a:lnTo>
                  <a:lnTo>
                    <a:pt x="102942" y="0"/>
                  </a:lnTo>
                  <a:lnTo>
                    <a:pt x="4702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33202" y="242155"/>
              <a:ext cx="168457" cy="360171"/>
            </a:xfrm>
            <a:custGeom>
              <a:avLst/>
              <a:gdLst/>
              <a:ahLst/>
              <a:cxnLst/>
              <a:rect l="0" t="0" r="0" b="0"/>
              <a:pathLst>
                <a:path w="168457" h="360171">
                  <a:moveTo>
                    <a:pt x="0" y="0"/>
                  </a:moveTo>
                  <a:lnTo>
                    <a:pt x="11453" y="54144"/>
                  </a:lnTo>
                  <a:lnTo>
                    <a:pt x="24749" y="109091"/>
                  </a:lnTo>
                  <a:lnTo>
                    <a:pt x="38640" y="172241"/>
                  </a:lnTo>
                  <a:lnTo>
                    <a:pt x="52649" y="227868"/>
                  </a:lnTo>
                  <a:lnTo>
                    <a:pt x="66682" y="278588"/>
                  </a:lnTo>
                  <a:lnTo>
                    <a:pt x="87954" y="332497"/>
                  </a:lnTo>
                  <a:lnTo>
                    <a:pt x="96803" y="356007"/>
                  </a:lnTo>
                  <a:lnTo>
                    <a:pt x="100800" y="360170"/>
                  </a:lnTo>
                  <a:lnTo>
                    <a:pt x="104635" y="359436"/>
                  </a:lnTo>
                  <a:lnTo>
                    <a:pt x="108361" y="355438"/>
                  </a:lnTo>
                  <a:lnTo>
                    <a:pt x="112501" y="338517"/>
                  </a:lnTo>
                  <a:lnTo>
                    <a:pt x="122613" y="283311"/>
                  </a:lnTo>
                  <a:lnTo>
                    <a:pt x="128725" y="230744"/>
                  </a:lnTo>
                  <a:lnTo>
                    <a:pt x="143033" y="168556"/>
                  </a:lnTo>
                  <a:lnTo>
                    <a:pt x="149656" y="112020"/>
                  </a:lnTo>
                  <a:lnTo>
                    <a:pt x="155477" y="62047"/>
                  </a:lnTo>
                  <a:lnTo>
                    <a:pt x="160320" y="2267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43772" y="49483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12186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06943" y="400082"/>
              <a:ext cx="84229" cy="170381"/>
            </a:xfrm>
            <a:custGeom>
              <a:avLst/>
              <a:gdLst/>
              <a:ahLst/>
              <a:cxnLst/>
              <a:rect l="0" t="0" r="0" b="0"/>
              <a:pathLst>
                <a:path w="84229" h="170381">
                  <a:moveTo>
                    <a:pt x="0" y="73700"/>
                  </a:moveTo>
                  <a:lnTo>
                    <a:pt x="7236" y="101256"/>
                  </a:lnTo>
                  <a:lnTo>
                    <a:pt x="12997" y="154359"/>
                  </a:lnTo>
                  <a:lnTo>
                    <a:pt x="16305" y="170380"/>
                  </a:lnTo>
                  <a:lnTo>
                    <a:pt x="15549" y="169739"/>
                  </a:lnTo>
                  <a:lnTo>
                    <a:pt x="5930" y="143493"/>
                  </a:lnTo>
                  <a:lnTo>
                    <a:pt x="1171" y="88873"/>
                  </a:lnTo>
                  <a:lnTo>
                    <a:pt x="2686" y="47130"/>
                  </a:lnTo>
                  <a:lnTo>
                    <a:pt x="11332" y="23287"/>
                  </a:lnTo>
                  <a:lnTo>
                    <a:pt x="19253" y="15524"/>
                  </a:lnTo>
                  <a:lnTo>
                    <a:pt x="40532" y="690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80642" y="431456"/>
              <a:ext cx="185475" cy="400296"/>
            </a:xfrm>
            <a:custGeom>
              <a:avLst/>
              <a:gdLst/>
              <a:ahLst/>
              <a:cxnLst/>
              <a:rect l="0" t="0" r="0" b="0"/>
              <a:pathLst>
                <a:path w="185475" h="400296">
                  <a:moveTo>
                    <a:pt x="136871" y="105497"/>
                  </a:moveTo>
                  <a:lnTo>
                    <a:pt x="142460" y="88729"/>
                  </a:lnTo>
                  <a:lnTo>
                    <a:pt x="142084" y="71138"/>
                  </a:lnTo>
                  <a:lnTo>
                    <a:pt x="136848" y="51622"/>
                  </a:lnTo>
                  <a:lnTo>
                    <a:pt x="126723" y="31250"/>
                  </a:lnTo>
                  <a:lnTo>
                    <a:pt x="102278" y="5639"/>
                  </a:lnTo>
                  <a:lnTo>
                    <a:pt x="91582" y="1490"/>
                  </a:lnTo>
                  <a:lnTo>
                    <a:pt x="67220" y="0"/>
                  </a:lnTo>
                  <a:lnTo>
                    <a:pt x="56511" y="3580"/>
                  </a:lnTo>
                  <a:lnTo>
                    <a:pt x="38374" y="16917"/>
                  </a:lnTo>
                  <a:lnTo>
                    <a:pt x="20599" y="44156"/>
                  </a:lnTo>
                  <a:lnTo>
                    <a:pt x="18124" y="64196"/>
                  </a:lnTo>
                  <a:lnTo>
                    <a:pt x="22093" y="84801"/>
                  </a:lnTo>
                  <a:lnTo>
                    <a:pt x="31656" y="105658"/>
                  </a:lnTo>
                  <a:lnTo>
                    <a:pt x="46825" y="120386"/>
                  </a:lnTo>
                  <a:lnTo>
                    <a:pt x="55783" y="125952"/>
                  </a:lnTo>
                  <a:lnTo>
                    <a:pt x="75095" y="129016"/>
                  </a:lnTo>
                  <a:lnTo>
                    <a:pt x="85158" y="128195"/>
                  </a:lnTo>
                  <a:lnTo>
                    <a:pt x="102579" y="121044"/>
                  </a:lnTo>
                  <a:lnTo>
                    <a:pt x="110500" y="115862"/>
                  </a:lnTo>
                  <a:lnTo>
                    <a:pt x="122420" y="100745"/>
                  </a:lnTo>
                  <a:lnTo>
                    <a:pt x="139606" y="62444"/>
                  </a:lnTo>
                  <a:lnTo>
                    <a:pt x="142204" y="60417"/>
                  </a:lnTo>
                  <a:lnTo>
                    <a:pt x="143936" y="63746"/>
                  </a:lnTo>
                  <a:lnTo>
                    <a:pt x="158548" y="120101"/>
                  </a:lnTo>
                  <a:lnTo>
                    <a:pt x="172088" y="172982"/>
                  </a:lnTo>
                  <a:lnTo>
                    <a:pt x="184858" y="228488"/>
                  </a:lnTo>
                  <a:lnTo>
                    <a:pt x="185474" y="284513"/>
                  </a:lnTo>
                  <a:lnTo>
                    <a:pt x="183311" y="298540"/>
                  </a:lnTo>
                  <a:lnTo>
                    <a:pt x="171549" y="320366"/>
                  </a:lnTo>
                  <a:lnTo>
                    <a:pt x="154623" y="336695"/>
                  </a:lnTo>
                  <a:lnTo>
                    <a:pt x="124193" y="352464"/>
                  </a:lnTo>
                  <a:lnTo>
                    <a:pt x="72582" y="368273"/>
                  </a:lnTo>
                  <a:lnTo>
                    <a:pt x="10185" y="394942"/>
                  </a:lnTo>
                  <a:lnTo>
                    <a:pt x="0" y="400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375094" y="463253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466" y="8876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380684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35616" y="411397"/>
              <a:ext cx="124054" cy="157109"/>
            </a:xfrm>
            <a:custGeom>
              <a:avLst/>
              <a:gdLst/>
              <a:ahLst/>
              <a:cxnLst/>
              <a:rect l="0" t="0" r="0" b="0"/>
              <a:pathLst>
                <a:path w="124054" h="157109">
                  <a:moveTo>
                    <a:pt x="8239" y="20271"/>
                  </a:moveTo>
                  <a:lnTo>
                    <a:pt x="17304" y="78888"/>
                  </a:lnTo>
                  <a:lnTo>
                    <a:pt x="26908" y="138604"/>
                  </a:lnTo>
                  <a:lnTo>
                    <a:pt x="27703" y="151802"/>
                  </a:lnTo>
                  <a:lnTo>
                    <a:pt x="25895" y="157091"/>
                  </a:lnTo>
                  <a:lnTo>
                    <a:pt x="22349" y="157108"/>
                  </a:lnTo>
                  <a:lnTo>
                    <a:pt x="17646" y="153610"/>
                  </a:lnTo>
                  <a:lnTo>
                    <a:pt x="5436" y="131918"/>
                  </a:lnTo>
                  <a:lnTo>
                    <a:pt x="0" y="97675"/>
                  </a:lnTo>
                  <a:lnTo>
                    <a:pt x="6568" y="45353"/>
                  </a:lnTo>
                  <a:lnTo>
                    <a:pt x="12566" y="22060"/>
                  </a:lnTo>
                  <a:lnTo>
                    <a:pt x="18143" y="13275"/>
                  </a:lnTo>
                  <a:lnTo>
                    <a:pt x="33698" y="394"/>
                  </a:lnTo>
                  <a:lnTo>
                    <a:pt x="41589" y="0"/>
                  </a:lnTo>
                  <a:lnTo>
                    <a:pt x="49190" y="3248"/>
                  </a:lnTo>
                  <a:lnTo>
                    <a:pt x="71066" y="24586"/>
                  </a:lnTo>
                  <a:lnTo>
                    <a:pt x="89245" y="53135"/>
                  </a:lnTo>
                  <a:lnTo>
                    <a:pt x="109590" y="110733"/>
                  </a:lnTo>
                  <a:lnTo>
                    <a:pt x="124053" y="146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612311" y="44219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7"/>
                  </a:lnTo>
                  <a:lnTo>
                    <a:pt x="12998" y="1204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01782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77776" y="399409"/>
              <a:ext cx="166163" cy="169130"/>
            </a:xfrm>
            <a:custGeom>
              <a:avLst/>
              <a:gdLst/>
              <a:ahLst/>
              <a:cxnLst/>
              <a:rect l="0" t="0" r="0" b="0"/>
              <a:pathLst>
                <a:path w="166163" h="169130">
                  <a:moveTo>
                    <a:pt x="102991" y="116487"/>
                  </a:moveTo>
                  <a:lnTo>
                    <a:pt x="97401" y="54394"/>
                  </a:lnTo>
                  <a:lnTo>
                    <a:pt x="82747" y="22050"/>
                  </a:lnTo>
                  <a:lnTo>
                    <a:pt x="67087" y="7055"/>
                  </a:lnTo>
                  <a:lnTo>
                    <a:pt x="57998" y="1418"/>
                  </a:lnTo>
                  <a:lnTo>
                    <a:pt x="49599" y="0"/>
                  </a:lnTo>
                  <a:lnTo>
                    <a:pt x="41659" y="1394"/>
                  </a:lnTo>
                  <a:lnTo>
                    <a:pt x="34027" y="4663"/>
                  </a:lnTo>
                  <a:lnTo>
                    <a:pt x="22427" y="17655"/>
                  </a:lnTo>
                  <a:lnTo>
                    <a:pt x="5449" y="54591"/>
                  </a:lnTo>
                  <a:lnTo>
                    <a:pt x="0" y="90868"/>
                  </a:lnTo>
                  <a:lnTo>
                    <a:pt x="3975" y="131253"/>
                  </a:lnTo>
                  <a:lnTo>
                    <a:pt x="12580" y="152685"/>
                  </a:lnTo>
                  <a:lnTo>
                    <a:pt x="18151" y="161676"/>
                  </a:lnTo>
                  <a:lnTo>
                    <a:pt x="25374" y="166500"/>
                  </a:lnTo>
                  <a:lnTo>
                    <a:pt x="42758" y="168741"/>
                  </a:lnTo>
                  <a:lnTo>
                    <a:pt x="51137" y="165361"/>
                  </a:lnTo>
                  <a:lnTo>
                    <a:pt x="66687" y="152247"/>
                  </a:lnTo>
                  <a:lnTo>
                    <a:pt x="83005" y="119543"/>
                  </a:lnTo>
                  <a:lnTo>
                    <a:pt x="91763" y="74760"/>
                  </a:lnTo>
                  <a:lnTo>
                    <a:pt x="94336" y="74631"/>
                  </a:lnTo>
                  <a:lnTo>
                    <a:pt x="100314" y="83846"/>
                  </a:lnTo>
                  <a:lnTo>
                    <a:pt x="122727" y="128263"/>
                  </a:lnTo>
                  <a:lnTo>
                    <a:pt x="138669" y="142388"/>
                  </a:lnTo>
                  <a:lnTo>
                    <a:pt x="153943" y="152565"/>
                  </a:lnTo>
                  <a:lnTo>
                    <a:pt x="166162" y="1691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142072" y="189512"/>
              <a:ext cx="101950" cy="452727"/>
            </a:xfrm>
            <a:custGeom>
              <a:avLst/>
              <a:gdLst/>
              <a:ahLst/>
              <a:cxnLst/>
              <a:rect l="0" t="0" r="0" b="0"/>
              <a:pathLst>
                <a:path w="101950" h="452727">
                  <a:moveTo>
                    <a:pt x="101949" y="0"/>
                  </a:moveTo>
                  <a:lnTo>
                    <a:pt x="63575" y="29309"/>
                  </a:lnTo>
                  <a:lnTo>
                    <a:pt x="30316" y="84953"/>
                  </a:lnTo>
                  <a:lnTo>
                    <a:pt x="7926" y="143205"/>
                  </a:lnTo>
                  <a:lnTo>
                    <a:pt x="0" y="191390"/>
                  </a:lnTo>
                  <a:lnTo>
                    <a:pt x="2912" y="254485"/>
                  </a:lnTo>
                  <a:lnTo>
                    <a:pt x="18082" y="314706"/>
                  </a:lnTo>
                  <a:lnTo>
                    <a:pt x="36486" y="368347"/>
                  </a:lnTo>
                  <a:lnTo>
                    <a:pt x="74287" y="429316"/>
                  </a:lnTo>
                  <a:lnTo>
                    <a:pt x="101949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265077" y="379025"/>
              <a:ext cx="273743" cy="218570"/>
            </a:xfrm>
            <a:custGeom>
              <a:avLst/>
              <a:gdLst/>
              <a:ahLst/>
              <a:cxnLst/>
              <a:rect l="0" t="0" r="0" b="0"/>
              <a:pathLst>
                <a:path w="273743" h="218570">
                  <a:moveTo>
                    <a:pt x="0" y="0"/>
                  </a:moveTo>
                  <a:lnTo>
                    <a:pt x="3120" y="42692"/>
                  </a:lnTo>
                  <a:lnTo>
                    <a:pt x="10724" y="102069"/>
                  </a:lnTo>
                  <a:lnTo>
                    <a:pt x="19815" y="135918"/>
                  </a:lnTo>
                  <a:lnTo>
                    <a:pt x="50593" y="197619"/>
                  </a:lnTo>
                  <a:lnTo>
                    <a:pt x="66940" y="209883"/>
                  </a:lnTo>
                  <a:lnTo>
                    <a:pt x="73873" y="207773"/>
                  </a:lnTo>
                  <a:lnTo>
                    <a:pt x="79665" y="200516"/>
                  </a:lnTo>
                  <a:lnTo>
                    <a:pt x="88050" y="178026"/>
                  </a:lnTo>
                  <a:lnTo>
                    <a:pt x="99463" y="117305"/>
                  </a:lnTo>
                  <a:lnTo>
                    <a:pt x="109150" y="84670"/>
                  </a:lnTo>
                  <a:lnTo>
                    <a:pt x="113710" y="79844"/>
                  </a:lnTo>
                  <a:lnTo>
                    <a:pt x="119091" y="78966"/>
                  </a:lnTo>
                  <a:lnTo>
                    <a:pt x="125018" y="80720"/>
                  </a:lnTo>
                  <a:lnTo>
                    <a:pt x="130139" y="85399"/>
                  </a:lnTo>
                  <a:lnTo>
                    <a:pt x="146764" y="118125"/>
                  </a:lnTo>
                  <a:lnTo>
                    <a:pt x="176734" y="179188"/>
                  </a:lnTo>
                  <a:lnTo>
                    <a:pt x="191966" y="207511"/>
                  </a:lnTo>
                  <a:lnTo>
                    <a:pt x="198167" y="215550"/>
                  </a:lnTo>
                  <a:lnTo>
                    <a:pt x="204641" y="218569"/>
                  </a:lnTo>
                  <a:lnTo>
                    <a:pt x="211297" y="218243"/>
                  </a:lnTo>
                  <a:lnTo>
                    <a:pt x="218074" y="215685"/>
                  </a:lnTo>
                  <a:lnTo>
                    <a:pt x="228723" y="203485"/>
                  </a:lnTo>
                  <a:lnTo>
                    <a:pt x="252429" y="143658"/>
                  </a:lnTo>
                  <a:lnTo>
                    <a:pt x="270599" y="80535"/>
                  </a:lnTo>
                  <a:lnTo>
                    <a:pt x="273742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612518" y="400082"/>
              <a:ext cx="189514" cy="248934"/>
            </a:xfrm>
            <a:custGeom>
              <a:avLst/>
              <a:gdLst/>
              <a:ahLst/>
              <a:cxnLst/>
              <a:rect l="0" t="0" r="0" b="0"/>
              <a:pathLst>
                <a:path w="189514" h="248934">
                  <a:moveTo>
                    <a:pt x="0" y="0"/>
                  </a:moveTo>
                  <a:lnTo>
                    <a:pt x="17959" y="63428"/>
                  </a:lnTo>
                  <a:lnTo>
                    <a:pt x="35149" y="121437"/>
                  </a:lnTo>
                  <a:lnTo>
                    <a:pt x="60983" y="178339"/>
                  </a:lnTo>
                  <a:lnTo>
                    <a:pt x="82366" y="220971"/>
                  </a:lnTo>
                  <a:lnTo>
                    <a:pt x="102264" y="247057"/>
                  </a:lnTo>
                  <a:lnTo>
                    <a:pt x="107950" y="248933"/>
                  </a:lnTo>
                  <a:lnTo>
                    <a:pt x="112911" y="246674"/>
                  </a:lnTo>
                  <a:lnTo>
                    <a:pt x="121542" y="234805"/>
                  </a:lnTo>
                  <a:lnTo>
                    <a:pt x="140210" y="182956"/>
                  </a:lnTo>
                  <a:lnTo>
                    <a:pt x="157905" y="123746"/>
                  </a:lnTo>
                  <a:lnTo>
                    <a:pt x="175472" y="65386"/>
                  </a:lnTo>
                  <a:lnTo>
                    <a:pt x="189513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770446" y="252683"/>
              <a:ext cx="162485" cy="473784"/>
            </a:xfrm>
            <a:custGeom>
              <a:avLst/>
              <a:gdLst/>
              <a:ahLst/>
              <a:cxnLst/>
              <a:rect l="0" t="0" r="0" b="0"/>
              <a:pathLst>
                <a:path w="162485" h="473784">
                  <a:moveTo>
                    <a:pt x="0" y="0"/>
                  </a:moveTo>
                  <a:lnTo>
                    <a:pt x="58563" y="49499"/>
                  </a:lnTo>
                  <a:lnTo>
                    <a:pt x="108730" y="110180"/>
                  </a:lnTo>
                  <a:lnTo>
                    <a:pt x="138291" y="167483"/>
                  </a:lnTo>
                  <a:lnTo>
                    <a:pt x="154005" y="218784"/>
                  </a:lnTo>
                  <a:lnTo>
                    <a:pt x="162484" y="260057"/>
                  </a:lnTo>
                  <a:lnTo>
                    <a:pt x="156055" y="319045"/>
                  </a:lnTo>
                  <a:lnTo>
                    <a:pt x="143724" y="369443"/>
                  </a:lnTo>
                  <a:lnTo>
                    <a:pt x="125253" y="412062"/>
                  </a:lnTo>
                  <a:lnTo>
                    <a:pt x="84227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6959337" y="1094963"/>
            <a:ext cx="231628" cy="442178"/>
          </a:xfrm>
          <a:custGeom>
            <a:avLst/>
            <a:gdLst/>
            <a:ahLst/>
            <a:cxnLst/>
            <a:rect l="0" t="0" r="0" b="0"/>
            <a:pathLst>
              <a:path w="231628" h="442178">
                <a:moveTo>
                  <a:pt x="0" y="94757"/>
                </a:moveTo>
                <a:lnTo>
                  <a:pt x="14654" y="153374"/>
                </a:lnTo>
                <a:lnTo>
                  <a:pt x="34786" y="213090"/>
                </a:lnTo>
                <a:lnTo>
                  <a:pt x="54703" y="267220"/>
                </a:lnTo>
                <a:lnTo>
                  <a:pt x="71074" y="322972"/>
                </a:lnTo>
                <a:lnTo>
                  <a:pt x="92504" y="382165"/>
                </a:lnTo>
                <a:lnTo>
                  <a:pt x="108349" y="438658"/>
                </a:lnTo>
                <a:lnTo>
                  <a:pt x="112007" y="442177"/>
                </a:lnTo>
                <a:lnTo>
                  <a:pt x="115615" y="439844"/>
                </a:lnTo>
                <a:lnTo>
                  <a:pt x="126283" y="414204"/>
                </a:lnTo>
                <a:lnTo>
                  <a:pt x="136645" y="351207"/>
                </a:lnTo>
                <a:lnTo>
                  <a:pt x="151341" y="289705"/>
                </a:lnTo>
                <a:lnTo>
                  <a:pt x="172268" y="233654"/>
                </a:lnTo>
                <a:lnTo>
                  <a:pt x="188879" y="170590"/>
                </a:lnTo>
                <a:lnTo>
                  <a:pt x="203425" y="112726"/>
                </a:lnTo>
                <a:lnTo>
                  <a:pt x="217564" y="57405"/>
                </a:lnTo>
                <a:lnTo>
                  <a:pt x="231627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7180435" y="1116020"/>
            <a:ext cx="1850339" cy="631711"/>
            <a:chOff x="7180435" y="1116020"/>
            <a:chExt cx="1850339" cy="631711"/>
          </a:xfrm>
        </p:grpSpPr>
        <p:sp>
          <p:nvSpPr>
            <p:cNvPr id="128" name="Freeform 127"/>
            <p:cNvSpPr/>
            <p:nvPr/>
          </p:nvSpPr>
          <p:spPr>
            <a:xfrm>
              <a:off x="7180435" y="142134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14654" y="58617"/>
                  </a:lnTo>
                  <a:lnTo>
                    <a:pt x="20213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90964" y="1316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47666" y="1341927"/>
              <a:ext cx="90697" cy="187026"/>
            </a:xfrm>
            <a:custGeom>
              <a:avLst/>
              <a:gdLst/>
              <a:ahLst/>
              <a:cxnLst/>
              <a:rect l="0" t="0" r="0" b="0"/>
              <a:pathLst>
                <a:path w="90697" h="187026">
                  <a:moveTo>
                    <a:pt x="27526" y="79420"/>
                  </a:moveTo>
                  <a:lnTo>
                    <a:pt x="27526" y="133564"/>
                  </a:lnTo>
                  <a:lnTo>
                    <a:pt x="32421" y="187025"/>
                  </a:lnTo>
                  <a:lnTo>
                    <a:pt x="29620" y="186252"/>
                  </a:lnTo>
                  <a:lnTo>
                    <a:pt x="25412" y="182227"/>
                  </a:lnTo>
                  <a:lnTo>
                    <a:pt x="6653" y="140878"/>
                  </a:lnTo>
                  <a:lnTo>
                    <a:pt x="701" y="118433"/>
                  </a:lnTo>
                  <a:lnTo>
                    <a:pt x="0" y="59483"/>
                  </a:lnTo>
                  <a:lnTo>
                    <a:pt x="2156" y="45072"/>
                  </a:lnTo>
                  <a:lnTo>
                    <a:pt x="13910" y="22820"/>
                  </a:lnTo>
                  <a:lnTo>
                    <a:pt x="21958" y="13610"/>
                  </a:lnTo>
                  <a:lnTo>
                    <a:pt x="43378" y="3378"/>
                  </a:lnTo>
                  <a:lnTo>
                    <a:pt x="64986" y="0"/>
                  </a:lnTo>
                  <a:lnTo>
                    <a:pt x="90696" y="57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59419" y="1373865"/>
              <a:ext cx="157314" cy="373866"/>
            </a:xfrm>
            <a:custGeom>
              <a:avLst/>
              <a:gdLst/>
              <a:ahLst/>
              <a:cxnLst/>
              <a:rect l="0" t="0" r="0" b="0"/>
              <a:pathLst>
                <a:path w="157314" h="373866">
                  <a:moveTo>
                    <a:pt x="105285" y="121181"/>
                  </a:moveTo>
                  <a:lnTo>
                    <a:pt x="129005" y="77219"/>
                  </a:lnTo>
                  <a:lnTo>
                    <a:pt x="130255" y="54069"/>
                  </a:lnTo>
                  <a:lnTo>
                    <a:pt x="125741" y="30522"/>
                  </a:lnTo>
                  <a:lnTo>
                    <a:pt x="115937" y="12258"/>
                  </a:lnTo>
                  <a:lnTo>
                    <a:pt x="107707" y="6452"/>
                  </a:lnTo>
                  <a:lnTo>
                    <a:pt x="86085" y="0"/>
                  </a:lnTo>
                  <a:lnTo>
                    <a:pt x="76107" y="620"/>
                  </a:lnTo>
                  <a:lnTo>
                    <a:pt x="58783" y="7547"/>
                  </a:lnTo>
                  <a:lnTo>
                    <a:pt x="35874" y="24601"/>
                  </a:lnTo>
                  <a:lnTo>
                    <a:pt x="19859" y="50061"/>
                  </a:lnTo>
                  <a:lnTo>
                    <a:pt x="17795" y="72805"/>
                  </a:lnTo>
                  <a:lnTo>
                    <a:pt x="21947" y="96171"/>
                  </a:lnTo>
                  <a:lnTo>
                    <a:pt x="37439" y="122479"/>
                  </a:lnTo>
                  <a:lnTo>
                    <a:pt x="50175" y="137746"/>
                  </a:lnTo>
                  <a:lnTo>
                    <a:pt x="58017" y="141583"/>
                  </a:lnTo>
                  <a:lnTo>
                    <a:pt x="76089" y="142727"/>
                  </a:lnTo>
                  <a:lnTo>
                    <a:pt x="92699" y="136216"/>
                  </a:lnTo>
                  <a:lnTo>
                    <a:pt x="100404" y="131205"/>
                  </a:lnTo>
                  <a:lnTo>
                    <a:pt x="105540" y="123184"/>
                  </a:lnTo>
                  <a:lnTo>
                    <a:pt x="111249" y="101794"/>
                  </a:lnTo>
                  <a:lnTo>
                    <a:pt x="113940" y="97728"/>
                  </a:lnTo>
                  <a:lnTo>
                    <a:pt x="116904" y="98527"/>
                  </a:lnTo>
                  <a:lnTo>
                    <a:pt x="123318" y="108773"/>
                  </a:lnTo>
                  <a:lnTo>
                    <a:pt x="143933" y="165224"/>
                  </a:lnTo>
                  <a:lnTo>
                    <a:pt x="154816" y="217012"/>
                  </a:lnTo>
                  <a:lnTo>
                    <a:pt x="157313" y="272302"/>
                  </a:lnTo>
                  <a:lnTo>
                    <a:pt x="151416" y="297140"/>
                  </a:lnTo>
                  <a:lnTo>
                    <a:pt x="146567" y="308677"/>
                  </a:lnTo>
                  <a:lnTo>
                    <a:pt x="131822" y="324616"/>
                  </a:lnTo>
                  <a:lnTo>
                    <a:pt x="81224" y="355595"/>
                  </a:lnTo>
                  <a:lnTo>
                    <a:pt x="28436" y="369909"/>
                  </a:lnTo>
                  <a:lnTo>
                    <a:pt x="0" y="3738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69989" y="138976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4" y="54145"/>
                  </a:lnTo>
                  <a:lnTo>
                    <a:pt x="17475" y="1134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59461" y="128447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67094" y="1357773"/>
              <a:ext cx="113466" cy="147803"/>
            </a:xfrm>
            <a:custGeom>
              <a:avLst/>
              <a:gdLst/>
              <a:ahLst/>
              <a:cxnLst/>
              <a:rect l="0" t="0" r="0" b="0"/>
              <a:pathLst>
                <a:path w="113466" h="147803">
                  <a:moveTo>
                    <a:pt x="8180" y="42517"/>
                  </a:moveTo>
                  <a:lnTo>
                    <a:pt x="8180" y="101133"/>
                  </a:lnTo>
                  <a:lnTo>
                    <a:pt x="14247" y="138713"/>
                  </a:lnTo>
                  <a:lnTo>
                    <a:pt x="1631" y="85186"/>
                  </a:lnTo>
                  <a:lnTo>
                    <a:pt x="0" y="46321"/>
                  </a:lnTo>
                  <a:lnTo>
                    <a:pt x="3765" y="23150"/>
                  </a:lnTo>
                  <a:lnTo>
                    <a:pt x="8746" y="14398"/>
                  </a:lnTo>
                  <a:lnTo>
                    <a:pt x="23640" y="1554"/>
                  </a:lnTo>
                  <a:lnTo>
                    <a:pt x="32525" y="0"/>
                  </a:lnTo>
                  <a:lnTo>
                    <a:pt x="51756" y="4513"/>
                  </a:lnTo>
                  <a:lnTo>
                    <a:pt x="68882" y="17438"/>
                  </a:lnTo>
                  <a:lnTo>
                    <a:pt x="83122" y="34880"/>
                  </a:lnTo>
                  <a:lnTo>
                    <a:pt x="105685" y="85011"/>
                  </a:lnTo>
                  <a:lnTo>
                    <a:pt x="113465" y="1478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43730" y="138976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22673" y="1273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18694" y="1347177"/>
              <a:ext cx="135607" cy="168927"/>
            </a:xfrm>
            <a:custGeom>
              <a:avLst/>
              <a:gdLst/>
              <a:ahLst/>
              <a:cxnLst/>
              <a:rect l="0" t="0" r="0" b="0"/>
              <a:pathLst>
                <a:path w="135607" h="168927">
                  <a:moveTo>
                    <a:pt x="104021" y="116284"/>
                  </a:moveTo>
                  <a:lnTo>
                    <a:pt x="98432" y="57667"/>
                  </a:lnTo>
                  <a:lnTo>
                    <a:pt x="83778" y="22877"/>
                  </a:lnTo>
                  <a:lnTo>
                    <a:pt x="68118" y="7309"/>
                  </a:lnTo>
                  <a:lnTo>
                    <a:pt x="59029" y="1520"/>
                  </a:lnTo>
                  <a:lnTo>
                    <a:pt x="50629" y="0"/>
                  </a:lnTo>
                  <a:lnTo>
                    <a:pt x="42690" y="1327"/>
                  </a:lnTo>
                  <a:lnTo>
                    <a:pt x="35058" y="4551"/>
                  </a:lnTo>
                  <a:lnTo>
                    <a:pt x="13138" y="25856"/>
                  </a:lnTo>
                  <a:lnTo>
                    <a:pt x="5137" y="47628"/>
                  </a:lnTo>
                  <a:lnTo>
                    <a:pt x="0" y="99732"/>
                  </a:lnTo>
                  <a:lnTo>
                    <a:pt x="4700" y="135556"/>
                  </a:lnTo>
                  <a:lnTo>
                    <a:pt x="16595" y="154485"/>
                  </a:lnTo>
                  <a:lnTo>
                    <a:pt x="24680" y="162808"/>
                  </a:lnTo>
                  <a:lnTo>
                    <a:pt x="32409" y="164848"/>
                  </a:lnTo>
                  <a:lnTo>
                    <a:pt x="39902" y="162698"/>
                  </a:lnTo>
                  <a:lnTo>
                    <a:pt x="47237" y="157755"/>
                  </a:lnTo>
                  <a:lnTo>
                    <a:pt x="58506" y="139785"/>
                  </a:lnTo>
                  <a:lnTo>
                    <a:pt x="66244" y="116200"/>
                  </a:lnTo>
                  <a:lnTo>
                    <a:pt x="69684" y="90120"/>
                  </a:lnTo>
                  <a:lnTo>
                    <a:pt x="72941" y="84803"/>
                  </a:lnTo>
                  <a:lnTo>
                    <a:pt x="77452" y="84768"/>
                  </a:lnTo>
                  <a:lnTo>
                    <a:pt x="82798" y="88254"/>
                  </a:lnTo>
                  <a:lnTo>
                    <a:pt x="91859" y="104606"/>
                  </a:lnTo>
                  <a:lnTo>
                    <a:pt x="106657" y="133881"/>
                  </a:lnTo>
                  <a:lnTo>
                    <a:pt x="135606" y="1689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323688" y="1126549"/>
              <a:ext cx="151753" cy="392839"/>
            </a:xfrm>
            <a:custGeom>
              <a:avLst/>
              <a:gdLst/>
              <a:ahLst/>
              <a:cxnLst/>
              <a:rect l="0" t="0" r="0" b="0"/>
              <a:pathLst>
                <a:path w="151753" h="392839">
                  <a:moveTo>
                    <a:pt x="141223" y="0"/>
                  </a:moveTo>
                  <a:lnTo>
                    <a:pt x="117177" y="17981"/>
                  </a:lnTo>
                  <a:lnTo>
                    <a:pt x="67554" y="76331"/>
                  </a:lnTo>
                  <a:lnTo>
                    <a:pt x="39668" y="127858"/>
                  </a:lnTo>
                  <a:lnTo>
                    <a:pt x="17351" y="179977"/>
                  </a:lnTo>
                  <a:lnTo>
                    <a:pt x="0" y="240899"/>
                  </a:lnTo>
                  <a:lnTo>
                    <a:pt x="6267" y="284021"/>
                  </a:lnTo>
                  <a:lnTo>
                    <a:pt x="18769" y="326334"/>
                  </a:lnTo>
                  <a:lnTo>
                    <a:pt x="31817" y="344299"/>
                  </a:lnTo>
                  <a:lnTo>
                    <a:pt x="71661" y="380952"/>
                  </a:lnTo>
                  <a:lnTo>
                    <a:pt x="90420" y="390800"/>
                  </a:lnTo>
                  <a:lnTo>
                    <a:pt x="113575" y="392838"/>
                  </a:lnTo>
                  <a:lnTo>
                    <a:pt x="151752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496497" y="1252891"/>
              <a:ext cx="178986" cy="236878"/>
            </a:xfrm>
            <a:custGeom>
              <a:avLst/>
              <a:gdLst/>
              <a:ahLst/>
              <a:cxnLst/>
              <a:rect l="0" t="0" r="0" b="0"/>
              <a:pathLst>
                <a:path w="178986" h="236878">
                  <a:moveTo>
                    <a:pt x="0" y="0"/>
                  </a:moveTo>
                  <a:lnTo>
                    <a:pt x="3120" y="42691"/>
                  </a:lnTo>
                  <a:lnTo>
                    <a:pt x="17959" y="102068"/>
                  </a:lnTo>
                  <a:lnTo>
                    <a:pt x="35149" y="163093"/>
                  </a:lnTo>
                  <a:lnTo>
                    <a:pt x="55770" y="220392"/>
                  </a:lnTo>
                  <a:lnTo>
                    <a:pt x="61746" y="231156"/>
                  </a:lnTo>
                  <a:lnTo>
                    <a:pt x="69240" y="235992"/>
                  </a:lnTo>
                  <a:lnTo>
                    <a:pt x="77746" y="236877"/>
                  </a:lnTo>
                  <a:lnTo>
                    <a:pt x="86926" y="235127"/>
                  </a:lnTo>
                  <a:lnTo>
                    <a:pt x="94215" y="229281"/>
                  </a:lnTo>
                  <a:lnTo>
                    <a:pt x="105435" y="210307"/>
                  </a:lnTo>
                  <a:lnTo>
                    <a:pt x="125900" y="149559"/>
                  </a:lnTo>
                  <a:lnTo>
                    <a:pt x="143831" y="87805"/>
                  </a:lnTo>
                  <a:lnTo>
                    <a:pt x="167019" y="32056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743115" y="1187797"/>
              <a:ext cx="142938" cy="296722"/>
            </a:xfrm>
            <a:custGeom>
              <a:avLst/>
              <a:gdLst/>
              <a:ahLst/>
              <a:cxnLst/>
              <a:rect l="0" t="0" r="0" b="0"/>
              <a:pathLst>
                <a:path w="142938" h="296722">
                  <a:moveTo>
                    <a:pt x="6066" y="296721"/>
                  </a:moveTo>
                  <a:lnTo>
                    <a:pt x="0" y="264269"/>
                  </a:lnTo>
                  <a:lnTo>
                    <a:pt x="5037" y="206789"/>
                  </a:lnTo>
                  <a:lnTo>
                    <a:pt x="14269" y="153568"/>
                  </a:lnTo>
                  <a:lnTo>
                    <a:pt x="27357" y="101807"/>
                  </a:lnTo>
                  <a:lnTo>
                    <a:pt x="35618" y="41540"/>
                  </a:lnTo>
                  <a:lnTo>
                    <a:pt x="42638" y="4303"/>
                  </a:lnTo>
                  <a:lnTo>
                    <a:pt x="46825" y="0"/>
                  </a:lnTo>
                  <a:lnTo>
                    <a:pt x="51956" y="641"/>
                  </a:lnTo>
                  <a:lnTo>
                    <a:pt x="57717" y="4578"/>
                  </a:lnTo>
                  <a:lnTo>
                    <a:pt x="67237" y="18311"/>
                  </a:lnTo>
                  <a:lnTo>
                    <a:pt x="86521" y="74271"/>
                  </a:lnTo>
                  <a:lnTo>
                    <a:pt x="100770" y="128691"/>
                  </a:lnTo>
                  <a:lnTo>
                    <a:pt x="118364" y="190105"/>
                  </a:lnTo>
                  <a:lnTo>
                    <a:pt x="135917" y="249492"/>
                  </a:lnTo>
                  <a:lnTo>
                    <a:pt x="142937" y="2967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49181" y="138976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3721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907109" y="1116020"/>
              <a:ext cx="123665" cy="515898"/>
            </a:xfrm>
            <a:custGeom>
              <a:avLst/>
              <a:gdLst/>
              <a:ahLst/>
              <a:cxnLst/>
              <a:rect l="0" t="0" r="0" b="0"/>
              <a:pathLst>
                <a:path w="123665" h="515898">
                  <a:moveTo>
                    <a:pt x="0" y="0"/>
                  </a:moveTo>
                  <a:lnTo>
                    <a:pt x="35917" y="63428"/>
                  </a:lnTo>
                  <a:lnTo>
                    <a:pt x="77281" y="125195"/>
                  </a:lnTo>
                  <a:lnTo>
                    <a:pt x="97118" y="151869"/>
                  </a:lnTo>
                  <a:lnTo>
                    <a:pt x="118709" y="215130"/>
                  </a:lnTo>
                  <a:lnTo>
                    <a:pt x="123664" y="277675"/>
                  </a:lnTo>
                  <a:lnTo>
                    <a:pt x="114591" y="336303"/>
                  </a:lnTo>
                  <a:lnTo>
                    <a:pt x="95945" y="392944"/>
                  </a:lnTo>
                  <a:lnTo>
                    <a:pt x="62496" y="449192"/>
                  </a:lnTo>
                  <a:lnTo>
                    <a:pt x="35264" y="496005"/>
                  </a:lnTo>
                  <a:lnTo>
                    <a:pt x="21056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6969997" y="2010943"/>
            <a:ext cx="273610" cy="368498"/>
          </a:xfrm>
          <a:custGeom>
            <a:avLst/>
            <a:gdLst/>
            <a:ahLst/>
            <a:cxnLst/>
            <a:rect l="0" t="0" r="0" b="0"/>
            <a:pathLst>
              <a:path w="273610" h="368498">
                <a:moveTo>
                  <a:pt x="20925" y="368497"/>
                </a:moveTo>
                <a:lnTo>
                  <a:pt x="12592" y="331019"/>
                </a:lnTo>
                <a:lnTo>
                  <a:pt x="10830" y="279596"/>
                </a:lnTo>
                <a:lnTo>
                  <a:pt x="3246" y="230444"/>
                </a:lnTo>
                <a:lnTo>
                  <a:pt x="535" y="169955"/>
                </a:lnTo>
                <a:lnTo>
                  <a:pt x="0" y="112600"/>
                </a:lnTo>
                <a:lnTo>
                  <a:pt x="5496" y="75867"/>
                </a:lnTo>
                <a:lnTo>
                  <a:pt x="8299" y="72805"/>
                </a:lnTo>
                <a:lnTo>
                  <a:pt x="11338" y="75442"/>
                </a:lnTo>
                <a:lnTo>
                  <a:pt x="34656" y="135752"/>
                </a:lnTo>
                <a:lnTo>
                  <a:pt x="66970" y="189365"/>
                </a:lnTo>
                <a:lnTo>
                  <a:pt x="108700" y="252671"/>
                </a:lnTo>
                <a:lnTo>
                  <a:pt x="143544" y="314684"/>
                </a:lnTo>
                <a:lnTo>
                  <a:pt x="163452" y="339034"/>
                </a:lnTo>
                <a:lnTo>
                  <a:pt x="181367" y="353843"/>
                </a:lnTo>
                <a:lnTo>
                  <a:pt x="191057" y="357558"/>
                </a:lnTo>
                <a:lnTo>
                  <a:pt x="211183" y="358566"/>
                </a:lnTo>
                <a:lnTo>
                  <a:pt x="219123" y="353687"/>
                </a:lnTo>
                <a:lnTo>
                  <a:pt x="231065" y="335789"/>
                </a:lnTo>
                <a:lnTo>
                  <a:pt x="247095" y="286170"/>
                </a:lnTo>
                <a:lnTo>
                  <a:pt x="254594" y="231309"/>
                </a:lnTo>
                <a:lnTo>
                  <a:pt x="261405" y="169822"/>
                </a:lnTo>
                <a:lnTo>
                  <a:pt x="268173" y="118688"/>
                </a:lnTo>
                <a:lnTo>
                  <a:pt x="271998" y="66492"/>
                </a:lnTo>
                <a:lnTo>
                  <a:pt x="272894" y="37741"/>
                </a:lnTo>
                <a:lnTo>
                  <a:pt x="273609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7229971" y="1916186"/>
            <a:ext cx="2874732" cy="600125"/>
            <a:chOff x="7229971" y="1916186"/>
            <a:chExt cx="2874732" cy="600125"/>
          </a:xfrm>
        </p:grpSpPr>
        <p:sp>
          <p:nvSpPr>
            <p:cNvPr id="145" name="Freeform 144"/>
            <p:cNvSpPr/>
            <p:nvPr/>
          </p:nvSpPr>
          <p:spPr>
            <a:xfrm>
              <a:off x="7229971" y="2232041"/>
              <a:ext cx="147751" cy="151873"/>
            </a:xfrm>
            <a:custGeom>
              <a:avLst/>
              <a:gdLst/>
              <a:ahLst/>
              <a:cxnLst/>
              <a:rect l="0" t="0" r="0" b="0"/>
              <a:pathLst>
                <a:path w="147751" h="151873">
                  <a:moveTo>
                    <a:pt x="97863" y="21057"/>
                  </a:moveTo>
                  <a:lnTo>
                    <a:pt x="75506" y="15468"/>
                  </a:lnTo>
                  <a:lnTo>
                    <a:pt x="55171" y="18963"/>
                  </a:lnTo>
                  <a:lnTo>
                    <a:pt x="27112" y="34085"/>
                  </a:lnTo>
                  <a:lnTo>
                    <a:pt x="12606" y="47904"/>
                  </a:lnTo>
                  <a:lnTo>
                    <a:pt x="2259" y="65744"/>
                  </a:lnTo>
                  <a:lnTo>
                    <a:pt x="0" y="88491"/>
                  </a:lnTo>
                  <a:lnTo>
                    <a:pt x="4065" y="113029"/>
                  </a:lnTo>
                  <a:lnTo>
                    <a:pt x="13671" y="135633"/>
                  </a:lnTo>
                  <a:lnTo>
                    <a:pt x="21848" y="143064"/>
                  </a:lnTo>
                  <a:lnTo>
                    <a:pt x="43412" y="151322"/>
                  </a:lnTo>
                  <a:lnTo>
                    <a:pt x="65474" y="151872"/>
                  </a:lnTo>
                  <a:lnTo>
                    <a:pt x="85807" y="147047"/>
                  </a:lnTo>
                  <a:lnTo>
                    <a:pt x="117925" y="124886"/>
                  </a:lnTo>
                  <a:lnTo>
                    <a:pt x="131346" y="110487"/>
                  </a:lnTo>
                  <a:lnTo>
                    <a:pt x="141210" y="92389"/>
                  </a:lnTo>
                  <a:lnTo>
                    <a:pt x="147750" y="56880"/>
                  </a:lnTo>
                  <a:lnTo>
                    <a:pt x="143042" y="36588"/>
                  </a:lnTo>
                  <a:lnTo>
                    <a:pt x="120955" y="4498"/>
                  </a:lnTo>
                  <a:lnTo>
                    <a:pt x="113258" y="659"/>
                  </a:lnTo>
                  <a:lnTo>
                    <a:pt x="768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419154" y="2189927"/>
              <a:ext cx="129780" cy="168750"/>
            </a:xfrm>
            <a:custGeom>
              <a:avLst/>
              <a:gdLst/>
              <a:ahLst/>
              <a:cxnLst/>
              <a:rect l="0" t="0" r="0" b="0"/>
              <a:pathLst>
                <a:path w="129780" h="168750">
                  <a:moveTo>
                    <a:pt x="3437" y="73699"/>
                  </a:moveTo>
                  <a:lnTo>
                    <a:pt x="18091" y="126727"/>
                  </a:lnTo>
                  <a:lnTo>
                    <a:pt x="28185" y="163631"/>
                  </a:lnTo>
                  <a:lnTo>
                    <a:pt x="28125" y="168749"/>
                  </a:lnTo>
                  <a:lnTo>
                    <a:pt x="25745" y="168651"/>
                  </a:lnTo>
                  <a:lnTo>
                    <a:pt x="21818" y="165076"/>
                  </a:lnTo>
                  <a:lnTo>
                    <a:pt x="3546" y="124510"/>
                  </a:lnTo>
                  <a:lnTo>
                    <a:pt x="0" y="114592"/>
                  </a:lnTo>
                  <a:lnTo>
                    <a:pt x="599" y="78277"/>
                  </a:lnTo>
                  <a:lnTo>
                    <a:pt x="8415" y="57797"/>
                  </a:lnTo>
                  <a:lnTo>
                    <a:pt x="20857" y="40895"/>
                  </a:lnTo>
                  <a:lnTo>
                    <a:pt x="38085" y="25585"/>
                  </a:lnTo>
                  <a:lnTo>
                    <a:pt x="73104" y="9400"/>
                  </a:lnTo>
                  <a:lnTo>
                    <a:pt x="1297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646123" y="2084642"/>
              <a:ext cx="18624" cy="273742"/>
            </a:xfrm>
            <a:custGeom>
              <a:avLst/>
              <a:gdLst/>
              <a:ahLst/>
              <a:cxnLst/>
              <a:rect l="0" t="0" r="0" b="0"/>
              <a:pathLst>
                <a:path w="18624" h="273742">
                  <a:moveTo>
                    <a:pt x="18623" y="0"/>
                  </a:moveTo>
                  <a:lnTo>
                    <a:pt x="3968" y="58617"/>
                  </a:lnTo>
                  <a:lnTo>
                    <a:pt x="0" y="112791"/>
                  </a:lnTo>
                  <a:lnTo>
                    <a:pt x="6149" y="168552"/>
                  </a:lnTo>
                  <a:lnTo>
                    <a:pt x="7710" y="224627"/>
                  </a:lnTo>
                  <a:lnTo>
                    <a:pt x="8095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69989" y="220045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759503" y="2021471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7235" y="272179"/>
                  </a:lnTo>
                  <a:lnTo>
                    <a:pt x="9552" y="303564"/>
                  </a:lnTo>
                  <a:lnTo>
                    <a:pt x="21923" y="243118"/>
                  </a:lnTo>
                  <a:lnTo>
                    <a:pt x="29630" y="222696"/>
                  </a:lnTo>
                  <a:lnTo>
                    <a:pt x="40854" y="205821"/>
                  </a:lnTo>
                  <a:lnTo>
                    <a:pt x="48293" y="201555"/>
                  </a:lnTo>
                  <a:lnTo>
                    <a:pt x="65917" y="199934"/>
                  </a:lnTo>
                  <a:lnTo>
                    <a:pt x="95570" y="211188"/>
                  </a:lnTo>
                  <a:lnTo>
                    <a:pt x="109936" y="226053"/>
                  </a:lnTo>
                  <a:lnTo>
                    <a:pt x="138652" y="268328"/>
                  </a:lnTo>
                  <a:lnTo>
                    <a:pt x="145977" y="299693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151324" y="1977966"/>
              <a:ext cx="187247" cy="386114"/>
            </a:xfrm>
            <a:custGeom>
              <a:avLst/>
              <a:gdLst/>
              <a:ahLst/>
              <a:cxnLst/>
              <a:rect l="0" t="0" r="0" b="0"/>
              <a:pathLst>
                <a:path w="187247" h="386114">
                  <a:moveTo>
                    <a:pt x="187246" y="54034"/>
                  </a:moveTo>
                  <a:lnTo>
                    <a:pt x="141465" y="6158"/>
                  </a:lnTo>
                  <a:lnTo>
                    <a:pt x="132158" y="1060"/>
                  </a:lnTo>
                  <a:lnTo>
                    <a:pt x="122445" y="0"/>
                  </a:lnTo>
                  <a:lnTo>
                    <a:pt x="102293" y="5062"/>
                  </a:lnTo>
                  <a:lnTo>
                    <a:pt x="76807" y="21066"/>
                  </a:lnTo>
                  <a:lnTo>
                    <a:pt x="32991" y="75894"/>
                  </a:lnTo>
                  <a:lnTo>
                    <a:pt x="9208" y="130958"/>
                  </a:lnTo>
                  <a:lnTo>
                    <a:pt x="0" y="190111"/>
                  </a:lnTo>
                  <a:lnTo>
                    <a:pt x="6586" y="249716"/>
                  </a:lnTo>
                  <a:lnTo>
                    <a:pt x="22272" y="303430"/>
                  </a:lnTo>
                  <a:lnTo>
                    <a:pt x="61209" y="366480"/>
                  </a:lnTo>
                  <a:lnTo>
                    <a:pt x="68127" y="374635"/>
                  </a:lnTo>
                  <a:lnTo>
                    <a:pt x="88290" y="383697"/>
                  </a:lnTo>
                  <a:lnTo>
                    <a:pt x="100218" y="386113"/>
                  </a:lnTo>
                  <a:lnTo>
                    <a:pt x="110511" y="385384"/>
                  </a:lnTo>
                  <a:lnTo>
                    <a:pt x="128185" y="378335"/>
                  </a:lnTo>
                  <a:lnTo>
                    <a:pt x="176718" y="3277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351916" y="2168696"/>
              <a:ext cx="186696" cy="186113"/>
            </a:xfrm>
            <a:custGeom>
              <a:avLst/>
              <a:gdLst/>
              <a:ahLst/>
              <a:cxnLst/>
              <a:rect l="0" t="0" r="0" b="0"/>
              <a:pathLst>
                <a:path w="186696" h="186113">
                  <a:moveTo>
                    <a:pt x="112995" y="115987"/>
                  </a:moveTo>
                  <a:lnTo>
                    <a:pt x="109876" y="73296"/>
                  </a:lnTo>
                  <a:lnTo>
                    <a:pt x="98424" y="42117"/>
                  </a:lnTo>
                  <a:lnTo>
                    <a:pt x="73592" y="5729"/>
                  </a:lnTo>
                  <a:lnTo>
                    <a:pt x="65670" y="1538"/>
                  </a:lnTo>
                  <a:lnTo>
                    <a:pt x="47509" y="0"/>
                  </a:lnTo>
                  <a:lnTo>
                    <a:pt x="38922" y="3568"/>
                  </a:lnTo>
                  <a:lnTo>
                    <a:pt x="23142" y="16890"/>
                  </a:lnTo>
                  <a:lnTo>
                    <a:pt x="6693" y="44121"/>
                  </a:lnTo>
                  <a:lnTo>
                    <a:pt x="0" y="80006"/>
                  </a:lnTo>
                  <a:lnTo>
                    <a:pt x="9006" y="139585"/>
                  </a:lnTo>
                  <a:lnTo>
                    <a:pt x="16475" y="163910"/>
                  </a:lnTo>
                  <a:lnTo>
                    <a:pt x="27594" y="182520"/>
                  </a:lnTo>
                  <a:lnTo>
                    <a:pt x="35004" y="186079"/>
                  </a:lnTo>
                  <a:lnTo>
                    <a:pt x="43454" y="186112"/>
                  </a:lnTo>
                  <a:lnTo>
                    <a:pt x="52597" y="183794"/>
                  </a:lnTo>
                  <a:lnTo>
                    <a:pt x="68994" y="171860"/>
                  </a:lnTo>
                  <a:lnTo>
                    <a:pt x="76642" y="163764"/>
                  </a:lnTo>
                  <a:lnTo>
                    <a:pt x="85141" y="142291"/>
                  </a:lnTo>
                  <a:lnTo>
                    <a:pt x="87406" y="130014"/>
                  </a:lnTo>
                  <a:lnTo>
                    <a:pt x="91257" y="125338"/>
                  </a:lnTo>
                  <a:lnTo>
                    <a:pt x="96163" y="125731"/>
                  </a:lnTo>
                  <a:lnTo>
                    <a:pt x="101774" y="129502"/>
                  </a:lnTo>
                  <a:lnTo>
                    <a:pt x="111127" y="143051"/>
                  </a:lnTo>
                  <a:lnTo>
                    <a:pt x="115260" y="151577"/>
                  </a:lnTo>
                  <a:lnTo>
                    <a:pt x="129210" y="164171"/>
                  </a:lnTo>
                  <a:lnTo>
                    <a:pt x="137844" y="169167"/>
                  </a:lnTo>
                  <a:lnTo>
                    <a:pt x="147108" y="170157"/>
                  </a:lnTo>
                  <a:lnTo>
                    <a:pt x="186695" y="1581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32545" y="2165968"/>
              <a:ext cx="79767" cy="177208"/>
            </a:xfrm>
            <a:custGeom>
              <a:avLst/>
              <a:gdLst/>
              <a:ahLst/>
              <a:cxnLst/>
              <a:rect l="0" t="0" r="0" b="0"/>
              <a:pathLst>
                <a:path w="79767" h="177208">
                  <a:moveTo>
                    <a:pt x="6066" y="55545"/>
                  </a:moveTo>
                  <a:lnTo>
                    <a:pt x="0" y="87996"/>
                  </a:lnTo>
                  <a:lnTo>
                    <a:pt x="10625" y="145476"/>
                  </a:lnTo>
                  <a:lnTo>
                    <a:pt x="26005" y="174868"/>
                  </a:lnTo>
                  <a:lnTo>
                    <a:pt x="28717" y="177207"/>
                  </a:lnTo>
                  <a:lnTo>
                    <a:pt x="29356" y="175258"/>
                  </a:lnTo>
                  <a:lnTo>
                    <a:pt x="12600" y="117711"/>
                  </a:lnTo>
                  <a:lnTo>
                    <a:pt x="1291" y="75233"/>
                  </a:lnTo>
                  <a:lnTo>
                    <a:pt x="3164" y="49867"/>
                  </a:lnTo>
                  <a:lnTo>
                    <a:pt x="11015" y="29235"/>
                  </a:lnTo>
                  <a:lnTo>
                    <a:pt x="16385" y="20457"/>
                  </a:lnTo>
                  <a:lnTo>
                    <a:pt x="31709" y="7585"/>
                  </a:lnTo>
                  <a:lnTo>
                    <a:pt x="40709" y="2514"/>
                  </a:lnTo>
                  <a:lnTo>
                    <a:pt x="56948" y="0"/>
                  </a:lnTo>
                  <a:lnTo>
                    <a:pt x="79766" y="29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647938" y="2221513"/>
              <a:ext cx="114763" cy="147978"/>
            </a:xfrm>
            <a:custGeom>
              <a:avLst/>
              <a:gdLst/>
              <a:ahLst/>
              <a:cxnLst/>
              <a:rect l="0" t="0" r="0" b="0"/>
              <a:pathLst>
                <a:path w="114763" h="147978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10498" y="29308"/>
                  </a:lnTo>
                  <a:lnTo>
                    <a:pt x="2420" y="48900"/>
                  </a:lnTo>
                  <a:lnTo>
                    <a:pt x="0" y="72036"/>
                  </a:lnTo>
                  <a:lnTo>
                    <a:pt x="2823" y="94017"/>
                  </a:lnTo>
                  <a:lnTo>
                    <a:pt x="11097" y="112365"/>
                  </a:lnTo>
                  <a:lnTo>
                    <a:pt x="35473" y="143208"/>
                  </a:lnTo>
                  <a:lnTo>
                    <a:pt x="44529" y="146944"/>
                  </a:lnTo>
                  <a:lnTo>
                    <a:pt x="67068" y="147977"/>
                  </a:lnTo>
                  <a:lnTo>
                    <a:pt x="77290" y="144274"/>
                  </a:lnTo>
                  <a:lnTo>
                    <a:pt x="94887" y="130802"/>
                  </a:lnTo>
                  <a:lnTo>
                    <a:pt x="112358" y="97897"/>
                  </a:lnTo>
                  <a:lnTo>
                    <a:pt x="114762" y="71976"/>
                  </a:lnTo>
                  <a:lnTo>
                    <a:pt x="109539" y="37314"/>
                  </a:lnTo>
                  <a:lnTo>
                    <a:pt x="10124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91295" y="1958300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5214"/>
                  </a:lnTo>
                  <a:lnTo>
                    <a:pt x="15685" y="207954"/>
                  </a:lnTo>
                  <a:lnTo>
                    <a:pt x="21166" y="266639"/>
                  </a:lnTo>
                  <a:lnTo>
                    <a:pt x="29180" y="317572"/>
                  </a:lnTo>
                  <a:lnTo>
                    <a:pt x="36700" y="372346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07109" y="226362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896580" y="212675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970280" y="2214140"/>
              <a:ext cx="147400" cy="147830"/>
            </a:xfrm>
            <a:custGeom>
              <a:avLst/>
              <a:gdLst/>
              <a:ahLst/>
              <a:cxnLst/>
              <a:rect l="0" t="0" r="0" b="0"/>
              <a:pathLst>
                <a:path w="147400" h="147830">
                  <a:moveTo>
                    <a:pt x="0" y="60015"/>
                  </a:moveTo>
                  <a:lnTo>
                    <a:pt x="17958" y="123443"/>
                  </a:lnTo>
                  <a:lnTo>
                    <a:pt x="25857" y="147829"/>
                  </a:lnTo>
                  <a:lnTo>
                    <a:pt x="22999" y="134777"/>
                  </a:lnTo>
                  <a:lnTo>
                    <a:pt x="21440" y="85918"/>
                  </a:lnTo>
                  <a:lnTo>
                    <a:pt x="26721" y="31466"/>
                  </a:lnTo>
                  <a:lnTo>
                    <a:pt x="41323" y="3333"/>
                  </a:lnTo>
                  <a:lnTo>
                    <a:pt x="48605" y="0"/>
                  </a:lnTo>
                  <a:lnTo>
                    <a:pt x="56970" y="118"/>
                  </a:lnTo>
                  <a:lnTo>
                    <a:pt x="74453" y="6488"/>
                  </a:lnTo>
                  <a:lnTo>
                    <a:pt x="90022" y="17118"/>
                  </a:lnTo>
                  <a:lnTo>
                    <a:pt x="111941" y="47435"/>
                  </a:lnTo>
                  <a:lnTo>
                    <a:pt x="135898" y="101859"/>
                  </a:lnTo>
                  <a:lnTo>
                    <a:pt x="147399" y="1442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171427" y="2196695"/>
              <a:ext cx="146294" cy="193275"/>
            </a:xfrm>
            <a:custGeom>
              <a:avLst/>
              <a:gdLst/>
              <a:ahLst/>
              <a:cxnLst/>
              <a:rect l="0" t="0" r="0" b="0"/>
              <a:pathLst>
                <a:path w="146294" h="193275">
                  <a:moveTo>
                    <a:pt x="83122" y="119574"/>
                  </a:moveTo>
                  <a:lnTo>
                    <a:pt x="83122" y="65429"/>
                  </a:lnTo>
                  <a:lnTo>
                    <a:pt x="80782" y="39358"/>
                  </a:lnTo>
                  <a:lnTo>
                    <a:pt x="71944" y="16072"/>
                  </a:lnTo>
                  <a:lnTo>
                    <a:pt x="63972" y="8459"/>
                  </a:lnTo>
                  <a:lnTo>
                    <a:pt x="42635" y="0"/>
                  </a:lnTo>
                  <a:lnTo>
                    <a:pt x="33904" y="1253"/>
                  </a:lnTo>
                  <a:lnTo>
                    <a:pt x="26913" y="5599"/>
                  </a:lnTo>
                  <a:lnTo>
                    <a:pt x="16026" y="19785"/>
                  </a:lnTo>
                  <a:lnTo>
                    <a:pt x="7288" y="37789"/>
                  </a:lnTo>
                  <a:lnTo>
                    <a:pt x="0" y="99763"/>
                  </a:lnTo>
                  <a:lnTo>
                    <a:pt x="1725" y="125977"/>
                  </a:lnTo>
                  <a:lnTo>
                    <a:pt x="15850" y="159296"/>
                  </a:lnTo>
                  <a:lnTo>
                    <a:pt x="28267" y="176613"/>
                  </a:lnTo>
                  <a:lnTo>
                    <a:pt x="36024" y="180996"/>
                  </a:lnTo>
                  <a:lnTo>
                    <a:pt x="54000" y="182748"/>
                  </a:lnTo>
                  <a:lnTo>
                    <a:pt x="61368" y="178067"/>
                  </a:lnTo>
                  <a:lnTo>
                    <a:pt x="72674" y="160389"/>
                  </a:lnTo>
                  <a:lnTo>
                    <a:pt x="88294" y="118148"/>
                  </a:lnTo>
                  <a:lnTo>
                    <a:pt x="92063" y="88866"/>
                  </a:lnTo>
                  <a:lnTo>
                    <a:pt x="108130" y="141812"/>
                  </a:lnTo>
                  <a:lnTo>
                    <a:pt x="146293" y="1932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519184" y="1916186"/>
              <a:ext cx="124921" cy="526426"/>
            </a:xfrm>
            <a:custGeom>
              <a:avLst/>
              <a:gdLst/>
              <a:ahLst/>
              <a:cxnLst/>
              <a:rect l="0" t="0" r="0" b="0"/>
              <a:pathLst>
                <a:path w="124921" h="526426">
                  <a:moveTo>
                    <a:pt x="124920" y="0"/>
                  </a:moveTo>
                  <a:lnTo>
                    <a:pt x="86546" y="29309"/>
                  </a:lnTo>
                  <a:lnTo>
                    <a:pt x="51250" y="77906"/>
                  </a:lnTo>
                  <a:lnTo>
                    <a:pt x="28739" y="130682"/>
                  </a:lnTo>
                  <a:lnTo>
                    <a:pt x="13027" y="180102"/>
                  </a:lnTo>
                  <a:lnTo>
                    <a:pt x="3378" y="227019"/>
                  </a:lnTo>
                  <a:lnTo>
                    <a:pt x="0" y="279135"/>
                  </a:lnTo>
                  <a:lnTo>
                    <a:pt x="1339" y="336171"/>
                  </a:lnTo>
                  <a:lnTo>
                    <a:pt x="21566" y="398550"/>
                  </a:lnTo>
                  <a:lnTo>
                    <a:pt x="54984" y="461666"/>
                  </a:lnTo>
                  <a:lnTo>
                    <a:pt x="89858" y="510098"/>
                  </a:lnTo>
                  <a:lnTo>
                    <a:pt x="100758" y="519169"/>
                  </a:lnTo>
                  <a:lnTo>
                    <a:pt x="114391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627806" y="2081920"/>
              <a:ext cx="173385" cy="276464"/>
            </a:xfrm>
            <a:custGeom>
              <a:avLst/>
              <a:gdLst/>
              <a:ahLst/>
              <a:cxnLst/>
              <a:rect l="0" t="0" r="0" b="0"/>
              <a:pathLst>
                <a:path w="173385" h="276464">
                  <a:moveTo>
                    <a:pt x="26826" y="276463"/>
                  </a:moveTo>
                  <a:lnTo>
                    <a:pt x="19591" y="248907"/>
                  </a:lnTo>
                  <a:lnTo>
                    <a:pt x="16948" y="192684"/>
                  </a:lnTo>
                  <a:lnTo>
                    <a:pt x="10837" y="130583"/>
                  </a:lnTo>
                  <a:lnTo>
                    <a:pt x="7271" y="79341"/>
                  </a:lnTo>
                  <a:lnTo>
                    <a:pt x="0" y="26435"/>
                  </a:lnTo>
                  <a:lnTo>
                    <a:pt x="2425" y="3903"/>
                  </a:lnTo>
                  <a:lnTo>
                    <a:pt x="4709" y="0"/>
                  </a:lnTo>
                  <a:lnTo>
                    <a:pt x="7403" y="907"/>
                  </a:lnTo>
                  <a:lnTo>
                    <a:pt x="13514" y="12444"/>
                  </a:lnTo>
                  <a:lnTo>
                    <a:pt x="30431" y="65556"/>
                  </a:lnTo>
                  <a:lnTo>
                    <a:pt x="51401" y="129034"/>
                  </a:lnTo>
                  <a:lnTo>
                    <a:pt x="85608" y="190036"/>
                  </a:lnTo>
                  <a:lnTo>
                    <a:pt x="105464" y="223169"/>
                  </a:lnTo>
                  <a:lnTo>
                    <a:pt x="138025" y="260217"/>
                  </a:lnTo>
                  <a:lnTo>
                    <a:pt x="145412" y="263292"/>
                  </a:lnTo>
                  <a:lnTo>
                    <a:pt x="152677" y="263003"/>
                  </a:lnTo>
                  <a:lnTo>
                    <a:pt x="159860" y="260471"/>
                  </a:lnTo>
                  <a:lnTo>
                    <a:pt x="164648" y="254103"/>
                  </a:lnTo>
                  <a:lnTo>
                    <a:pt x="169968" y="234550"/>
                  </a:lnTo>
                  <a:lnTo>
                    <a:pt x="173384" y="176634"/>
                  </a:lnTo>
                  <a:lnTo>
                    <a:pt x="170940" y="118920"/>
                  </a:lnTo>
                  <a:lnTo>
                    <a:pt x="157414" y="56802"/>
                  </a:lnTo>
                  <a:lnTo>
                    <a:pt x="153168" y="132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869335" y="2089032"/>
              <a:ext cx="164324" cy="249872"/>
            </a:xfrm>
            <a:custGeom>
              <a:avLst/>
              <a:gdLst/>
              <a:ahLst/>
              <a:cxnLst/>
              <a:rect l="0" t="0" r="0" b="0"/>
              <a:pathLst>
                <a:path w="164324" h="249872">
                  <a:moveTo>
                    <a:pt x="111680" y="27195"/>
                  </a:moveTo>
                  <a:lnTo>
                    <a:pt x="106091" y="10428"/>
                  </a:lnTo>
                  <a:lnTo>
                    <a:pt x="99765" y="5488"/>
                  </a:lnTo>
                  <a:lnTo>
                    <a:pt x="80259" y="0"/>
                  </a:lnTo>
                  <a:lnTo>
                    <a:pt x="70845" y="877"/>
                  </a:lnTo>
                  <a:lnTo>
                    <a:pt x="54147" y="8089"/>
                  </a:lnTo>
                  <a:lnTo>
                    <a:pt x="31593" y="25304"/>
                  </a:lnTo>
                  <a:lnTo>
                    <a:pt x="15681" y="50812"/>
                  </a:lnTo>
                  <a:lnTo>
                    <a:pt x="995" y="93212"/>
                  </a:lnTo>
                  <a:lnTo>
                    <a:pt x="0" y="152366"/>
                  </a:lnTo>
                  <a:lnTo>
                    <a:pt x="5893" y="179923"/>
                  </a:lnTo>
                  <a:lnTo>
                    <a:pt x="16311" y="203869"/>
                  </a:lnTo>
                  <a:lnTo>
                    <a:pt x="40919" y="231492"/>
                  </a:lnTo>
                  <a:lnTo>
                    <a:pt x="76026" y="248905"/>
                  </a:lnTo>
                  <a:lnTo>
                    <a:pt x="87911" y="249871"/>
                  </a:lnTo>
                  <a:lnTo>
                    <a:pt x="110475" y="244705"/>
                  </a:lnTo>
                  <a:lnTo>
                    <a:pt x="164323" y="2167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991544" y="1937243"/>
              <a:ext cx="113159" cy="579068"/>
            </a:xfrm>
            <a:custGeom>
              <a:avLst/>
              <a:gdLst/>
              <a:ahLst/>
              <a:cxnLst/>
              <a:rect l="0" t="0" r="0" b="0"/>
              <a:pathLst>
                <a:path w="113159" h="579068">
                  <a:moveTo>
                    <a:pt x="0" y="0"/>
                  </a:moveTo>
                  <a:lnTo>
                    <a:pt x="39572" y="34358"/>
                  </a:lnTo>
                  <a:lnTo>
                    <a:pt x="53852" y="55045"/>
                  </a:lnTo>
                  <a:lnTo>
                    <a:pt x="75671" y="106453"/>
                  </a:lnTo>
                  <a:lnTo>
                    <a:pt x="96575" y="161668"/>
                  </a:lnTo>
                  <a:lnTo>
                    <a:pt x="110800" y="211569"/>
                  </a:lnTo>
                  <a:lnTo>
                    <a:pt x="113158" y="258569"/>
                  </a:lnTo>
                  <a:lnTo>
                    <a:pt x="108137" y="308370"/>
                  </a:lnTo>
                  <a:lnTo>
                    <a:pt x="103790" y="355621"/>
                  </a:lnTo>
                  <a:lnTo>
                    <a:pt x="88725" y="411866"/>
                  </a:lnTo>
                  <a:lnTo>
                    <a:pt x="69443" y="463756"/>
                  </a:lnTo>
                  <a:lnTo>
                    <a:pt x="40585" y="525105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6479425" y="2815145"/>
            <a:ext cx="3350043" cy="543446"/>
            <a:chOff x="6479425" y="2815145"/>
            <a:chExt cx="3350043" cy="543446"/>
          </a:xfrm>
        </p:grpSpPr>
        <p:sp>
          <p:nvSpPr>
            <p:cNvPr id="164" name="Freeform 163"/>
            <p:cNvSpPr/>
            <p:nvPr/>
          </p:nvSpPr>
          <p:spPr>
            <a:xfrm>
              <a:off x="6479425" y="2857513"/>
              <a:ext cx="255920" cy="345959"/>
            </a:xfrm>
            <a:custGeom>
              <a:avLst/>
              <a:gdLst/>
              <a:ahLst/>
              <a:cxnLst/>
              <a:rect l="0" t="0" r="0" b="0"/>
              <a:pathLst>
                <a:path w="255920" h="345959">
                  <a:moveTo>
                    <a:pt x="174585" y="16766"/>
                  </a:moveTo>
                  <a:lnTo>
                    <a:pt x="112107" y="100"/>
                  </a:lnTo>
                  <a:lnTo>
                    <a:pt x="84816" y="0"/>
                  </a:lnTo>
                  <a:lnTo>
                    <a:pt x="60988" y="7755"/>
                  </a:lnTo>
                  <a:lnTo>
                    <a:pt x="33432" y="25275"/>
                  </a:lnTo>
                  <a:lnTo>
                    <a:pt x="10449" y="50873"/>
                  </a:lnTo>
                  <a:lnTo>
                    <a:pt x="2200" y="73649"/>
                  </a:lnTo>
                  <a:lnTo>
                    <a:pt x="0" y="86273"/>
                  </a:lnTo>
                  <a:lnTo>
                    <a:pt x="3795" y="109660"/>
                  </a:lnTo>
                  <a:lnTo>
                    <a:pt x="19086" y="139437"/>
                  </a:lnTo>
                  <a:lnTo>
                    <a:pt x="25295" y="147680"/>
                  </a:lnTo>
                  <a:lnTo>
                    <a:pt x="44673" y="156838"/>
                  </a:lnTo>
                  <a:lnTo>
                    <a:pt x="95241" y="162718"/>
                  </a:lnTo>
                  <a:lnTo>
                    <a:pt x="149120" y="165049"/>
                  </a:lnTo>
                  <a:lnTo>
                    <a:pt x="183807" y="173656"/>
                  </a:lnTo>
                  <a:lnTo>
                    <a:pt x="223851" y="196932"/>
                  </a:lnTo>
                  <a:lnTo>
                    <a:pt x="238595" y="211484"/>
                  </a:lnTo>
                  <a:lnTo>
                    <a:pt x="249048" y="229650"/>
                  </a:lnTo>
                  <a:lnTo>
                    <a:pt x="255919" y="265196"/>
                  </a:lnTo>
                  <a:lnTo>
                    <a:pt x="251288" y="288617"/>
                  </a:lnTo>
                  <a:lnTo>
                    <a:pt x="235527" y="318413"/>
                  </a:lnTo>
                  <a:lnTo>
                    <a:pt x="229251" y="326659"/>
                  </a:lnTo>
                  <a:lnTo>
                    <a:pt x="209800" y="338940"/>
                  </a:lnTo>
                  <a:lnTo>
                    <a:pt x="186727" y="345958"/>
                  </a:lnTo>
                  <a:lnTo>
                    <a:pt x="164774" y="345178"/>
                  </a:lnTo>
                  <a:lnTo>
                    <a:pt x="132684" y="332572"/>
                  </a:lnTo>
                  <a:lnTo>
                    <a:pt x="100886" y="311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787881" y="3074321"/>
              <a:ext cx="121462" cy="116437"/>
            </a:xfrm>
            <a:custGeom>
              <a:avLst/>
              <a:gdLst/>
              <a:ahLst/>
              <a:cxnLst/>
              <a:rect l="0" t="0" r="0" b="0"/>
              <a:pathLst>
                <a:path w="121462" h="116437">
                  <a:moveTo>
                    <a:pt x="76699" y="0"/>
                  </a:moveTo>
                  <a:lnTo>
                    <a:pt x="54342" y="0"/>
                  </a:lnTo>
                  <a:lnTo>
                    <a:pt x="37127" y="6239"/>
                  </a:lnTo>
                  <a:lnTo>
                    <a:pt x="29261" y="11178"/>
                  </a:lnTo>
                  <a:lnTo>
                    <a:pt x="17400" y="26025"/>
                  </a:lnTo>
                  <a:lnTo>
                    <a:pt x="255" y="64152"/>
                  </a:lnTo>
                  <a:lnTo>
                    <a:pt x="0" y="73184"/>
                  </a:lnTo>
                  <a:lnTo>
                    <a:pt x="5956" y="89458"/>
                  </a:lnTo>
                  <a:lnTo>
                    <a:pt x="22463" y="111774"/>
                  </a:lnTo>
                  <a:lnTo>
                    <a:pt x="31183" y="115460"/>
                  </a:lnTo>
                  <a:lnTo>
                    <a:pt x="53350" y="116436"/>
                  </a:lnTo>
                  <a:lnTo>
                    <a:pt x="86549" y="110409"/>
                  </a:lnTo>
                  <a:lnTo>
                    <a:pt x="94963" y="105191"/>
                  </a:lnTo>
                  <a:lnTo>
                    <a:pt x="107433" y="90036"/>
                  </a:lnTo>
                  <a:lnTo>
                    <a:pt x="121030" y="61772"/>
                  </a:lnTo>
                  <a:lnTo>
                    <a:pt x="121461" y="51710"/>
                  </a:lnTo>
                  <a:lnTo>
                    <a:pt x="115700" y="31171"/>
                  </a:lnTo>
                  <a:lnTo>
                    <a:pt x="102222" y="165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972986" y="3053264"/>
              <a:ext cx="111301" cy="126031"/>
            </a:xfrm>
            <a:custGeom>
              <a:avLst/>
              <a:gdLst/>
              <a:ahLst/>
              <a:cxnLst/>
              <a:rect l="0" t="0" r="0" b="0"/>
              <a:pathLst>
                <a:path w="111301" h="126031">
                  <a:moveTo>
                    <a:pt x="17936" y="10528"/>
                  </a:moveTo>
                  <a:lnTo>
                    <a:pt x="6758" y="21707"/>
                  </a:lnTo>
                  <a:lnTo>
                    <a:pt x="1269" y="39673"/>
                  </a:lnTo>
                  <a:lnTo>
                    <a:pt x="0" y="63256"/>
                  </a:lnTo>
                  <a:lnTo>
                    <a:pt x="7032" y="100501"/>
                  </a:lnTo>
                  <a:lnTo>
                    <a:pt x="17379" y="119146"/>
                  </a:lnTo>
                  <a:lnTo>
                    <a:pt x="24584" y="123885"/>
                  </a:lnTo>
                  <a:lnTo>
                    <a:pt x="41947" y="126030"/>
                  </a:lnTo>
                  <a:lnTo>
                    <a:pt x="71454" y="115071"/>
                  </a:lnTo>
                  <a:lnTo>
                    <a:pt x="96835" y="97006"/>
                  </a:lnTo>
                  <a:lnTo>
                    <a:pt x="105645" y="77429"/>
                  </a:lnTo>
                  <a:lnTo>
                    <a:pt x="111300" y="26733"/>
                  </a:lnTo>
                  <a:lnTo>
                    <a:pt x="108954" y="11881"/>
                  </a:lnTo>
                  <a:lnTo>
                    <a:pt x="1021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212021" y="2916393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0" y="22614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27792" y="3023142"/>
              <a:ext cx="157929" cy="19594"/>
            </a:xfrm>
            <a:custGeom>
              <a:avLst/>
              <a:gdLst/>
              <a:ahLst/>
              <a:cxnLst/>
              <a:rect l="0" t="0" r="0" b="0"/>
              <a:pathLst>
                <a:path w="157929" h="19594">
                  <a:moveTo>
                    <a:pt x="157928" y="9065"/>
                  </a:moveTo>
                  <a:lnTo>
                    <a:pt x="115236" y="5945"/>
                  </a:lnTo>
                  <a:lnTo>
                    <a:pt x="67997" y="0"/>
                  </a:lnTo>
                  <a:lnTo>
                    <a:pt x="33016" y="4559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327834" y="2863751"/>
              <a:ext cx="157928" cy="315856"/>
            </a:xfrm>
            <a:custGeom>
              <a:avLst/>
              <a:gdLst/>
              <a:ahLst/>
              <a:cxnLst/>
              <a:rect l="0" t="0" r="0" b="0"/>
              <a:pathLst>
                <a:path w="157928" h="31585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7475" y="227073"/>
                  </a:lnTo>
                  <a:lnTo>
                    <a:pt x="20350" y="284063"/>
                  </a:lnTo>
                  <a:lnTo>
                    <a:pt x="20743" y="302895"/>
                  </a:lnTo>
                  <a:lnTo>
                    <a:pt x="29435" y="261304"/>
                  </a:lnTo>
                  <a:lnTo>
                    <a:pt x="40177" y="232231"/>
                  </a:lnTo>
                  <a:lnTo>
                    <a:pt x="51392" y="215908"/>
                  </a:lnTo>
                  <a:lnTo>
                    <a:pt x="67295" y="203974"/>
                  </a:lnTo>
                  <a:lnTo>
                    <a:pt x="76448" y="199153"/>
                  </a:lnTo>
                  <a:lnTo>
                    <a:pt x="84891" y="198280"/>
                  </a:lnTo>
                  <a:lnTo>
                    <a:pt x="100511" y="203548"/>
                  </a:lnTo>
                  <a:lnTo>
                    <a:pt x="122458" y="219668"/>
                  </a:lnTo>
                  <a:lnTo>
                    <a:pt x="138190" y="244851"/>
                  </a:lnTo>
                  <a:lnTo>
                    <a:pt x="154520" y="292033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86985" y="2815145"/>
              <a:ext cx="177804" cy="349052"/>
            </a:xfrm>
            <a:custGeom>
              <a:avLst/>
              <a:gdLst/>
              <a:ahLst/>
              <a:cxnLst/>
              <a:rect l="0" t="0" r="0" b="0"/>
              <a:pathLst>
                <a:path w="177804" h="349052">
                  <a:moveTo>
                    <a:pt x="156745" y="80191"/>
                  </a:moveTo>
                  <a:lnTo>
                    <a:pt x="151156" y="63424"/>
                  </a:lnTo>
                  <a:lnTo>
                    <a:pt x="144830" y="57315"/>
                  </a:lnTo>
                  <a:lnTo>
                    <a:pt x="83991" y="16400"/>
                  </a:lnTo>
                  <a:lnTo>
                    <a:pt x="76658" y="9588"/>
                  </a:lnTo>
                  <a:lnTo>
                    <a:pt x="56030" y="2019"/>
                  </a:lnTo>
                  <a:lnTo>
                    <a:pt x="43978" y="0"/>
                  </a:lnTo>
                  <a:lnTo>
                    <a:pt x="24348" y="3997"/>
                  </a:lnTo>
                  <a:lnTo>
                    <a:pt x="15839" y="8338"/>
                  </a:lnTo>
                  <a:lnTo>
                    <a:pt x="12505" y="15911"/>
                  </a:lnTo>
                  <a:lnTo>
                    <a:pt x="12853" y="69286"/>
                  </a:lnTo>
                  <a:lnTo>
                    <a:pt x="2804" y="121278"/>
                  </a:lnTo>
                  <a:lnTo>
                    <a:pt x="0" y="169704"/>
                  </a:lnTo>
                  <a:lnTo>
                    <a:pt x="338" y="221097"/>
                  </a:lnTo>
                  <a:lnTo>
                    <a:pt x="8497" y="272200"/>
                  </a:lnTo>
                  <a:lnTo>
                    <a:pt x="26382" y="315157"/>
                  </a:lnTo>
                  <a:lnTo>
                    <a:pt x="43824" y="335139"/>
                  </a:lnTo>
                  <a:lnTo>
                    <a:pt x="66393" y="345580"/>
                  </a:lnTo>
                  <a:lnTo>
                    <a:pt x="90853" y="349051"/>
                  </a:lnTo>
                  <a:lnTo>
                    <a:pt x="113422" y="346693"/>
                  </a:lnTo>
                  <a:lnTo>
                    <a:pt x="132031" y="338627"/>
                  </a:lnTo>
                  <a:lnTo>
                    <a:pt x="148101" y="326073"/>
                  </a:lnTo>
                  <a:lnTo>
                    <a:pt x="177803" y="290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914307" y="3040915"/>
              <a:ext cx="224222" cy="147391"/>
            </a:xfrm>
            <a:custGeom>
              <a:avLst/>
              <a:gdLst/>
              <a:ahLst/>
              <a:cxnLst/>
              <a:rect l="0" t="0" r="0" b="0"/>
              <a:pathLst>
                <a:path w="224222" h="147391">
                  <a:moveTo>
                    <a:pt x="129465" y="86048"/>
                  </a:moveTo>
                  <a:lnTo>
                    <a:pt x="110337" y="33343"/>
                  </a:lnTo>
                  <a:lnTo>
                    <a:pt x="99127" y="17390"/>
                  </a:lnTo>
                  <a:lnTo>
                    <a:pt x="83226" y="5621"/>
                  </a:lnTo>
                  <a:lnTo>
                    <a:pt x="74072" y="844"/>
                  </a:lnTo>
                  <a:lnTo>
                    <a:pt x="64461" y="0"/>
                  </a:lnTo>
                  <a:lnTo>
                    <a:pt x="44422" y="5301"/>
                  </a:lnTo>
                  <a:lnTo>
                    <a:pt x="26937" y="18575"/>
                  </a:lnTo>
                  <a:lnTo>
                    <a:pt x="12537" y="37343"/>
                  </a:lnTo>
                  <a:lnTo>
                    <a:pt x="2238" y="61282"/>
                  </a:lnTo>
                  <a:lnTo>
                    <a:pt x="0" y="87519"/>
                  </a:lnTo>
                  <a:lnTo>
                    <a:pt x="8095" y="136902"/>
                  </a:lnTo>
                  <a:lnTo>
                    <a:pt x="14626" y="143347"/>
                  </a:lnTo>
                  <a:lnTo>
                    <a:pt x="23661" y="146474"/>
                  </a:lnTo>
                  <a:lnTo>
                    <a:pt x="34362" y="147390"/>
                  </a:lnTo>
                  <a:lnTo>
                    <a:pt x="52492" y="142167"/>
                  </a:lnTo>
                  <a:lnTo>
                    <a:pt x="83195" y="119750"/>
                  </a:lnTo>
                  <a:lnTo>
                    <a:pt x="99118" y="94084"/>
                  </a:lnTo>
                  <a:lnTo>
                    <a:pt x="111244" y="64253"/>
                  </a:lnTo>
                  <a:lnTo>
                    <a:pt x="116148" y="60990"/>
                  </a:lnTo>
                  <a:lnTo>
                    <a:pt x="121757" y="62324"/>
                  </a:lnTo>
                  <a:lnTo>
                    <a:pt x="127836" y="66722"/>
                  </a:lnTo>
                  <a:lnTo>
                    <a:pt x="137710" y="80968"/>
                  </a:lnTo>
                  <a:lnTo>
                    <a:pt x="152964" y="105600"/>
                  </a:lnTo>
                  <a:lnTo>
                    <a:pt x="159169" y="113121"/>
                  </a:lnTo>
                  <a:lnTo>
                    <a:pt x="166816" y="116965"/>
                  </a:lnTo>
                  <a:lnTo>
                    <a:pt x="184669" y="118116"/>
                  </a:lnTo>
                  <a:lnTo>
                    <a:pt x="201183" y="111609"/>
                  </a:lnTo>
                  <a:lnTo>
                    <a:pt x="224221" y="96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142145" y="3053264"/>
              <a:ext cx="91141" cy="121325"/>
            </a:xfrm>
            <a:custGeom>
              <a:avLst/>
              <a:gdLst/>
              <a:ahLst/>
              <a:cxnLst/>
              <a:rect l="0" t="0" r="0" b="0"/>
              <a:pathLst>
                <a:path w="91141" h="121325">
                  <a:moveTo>
                    <a:pt x="6912" y="31585"/>
                  </a:moveTo>
                  <a:lnTo>
                    <a:pt x="24870" y="95013"/>
                  </a:lnTo>
                  <a:lnTo>
                    <a:pt x="31660" y="115928"/>
                  </a:lnTo>
                  <a:lnTo>
                    <a:pt x="31600" y="120569"/>
                  </a:lnTo>
                  <a:lnTo>
                    <a:pt x="29219" y="121324"/>
                  </a:lnTo>
                  <a:lnTo>
                    <a:pt x="25293" y="119487"/>
                  </a:lnTo>
                  <a:lnTo>
                    <a:pt x="8589" y="100134"/>
                  </a:lnTo>
                  <a:lnTo>
                    <a:pt x="1808" y="78819"/>
                  </a:lnTo>
                  <a:lnTo>
                    <a:pt x="0" y="66584"/>
                  </a:lnTo>
                  <a:lnTo>
                    <a:pt x="4230" y="46751"/>
                  </a:lnTo>
                  <a:lnTo>
                    <a:pt x="15078" y="30137"/>
                  </a:lnTo>
                  <a:lnTo>
                    <a:pt x="31599" y="14954"/>
                  </a:lnTo>
                  <a:lnTo>
                    <a:pt x="53759" y="6646"/>
                  </a:lnTo>
                  <a:lnTo>
                    <a:pt x="911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288590" y="3083246"/>
              <a:ext cx="116227" cy="122807"/>
            </a:xfrm>
            <a:custGeom>
              <a:avLst/>
              <a:gdLst/>
              <a:ahLst/>
              <a:cxnLst/>
              <a:rect l="0" t="0" r="0" b="0"/>
              <a:pathLst>
                <a:path w="116227" h="122807">
                  <a:moveTo>
                    <a:pt x="71036" y="12132"/>
                  </a:moveTo>
                  <a:lnTo>
                    <a:pt x="59858" y="954"/>
                  </a:lnTo>
                  <a:lnTo>
                    <a:pt x="54225" y="0"/>
                  </a:lnTo>
                  <a:lnTo>
                    <a:pt x="48131" y="1705"/>
                  </a:lnTo>
                  <a:lnTo>
                    <a:pt x="21539" y="21251"/>
                  </a:lnTo>
                  <a:lnTo>
                    <a:pt x="6327" y="46419"/>
                  </a:lnTo>
                  <a:lnTo>
                    <a:pt x="0" y="81693"/>
                  </a:lnTo>
                  <a:lnTo>
                    <a:pt x="4760" y="101929"/>
                  </a:lnTo>
                  <a:lnTo>
                    <a:pt x="9305" y="110601"/>
                  </a:lnTo>
                  <a:lnTo>
                    <a:pt x="17013" y="116383"/>
                  </a:lnTo>
                  <a:lnTo>
                    <a:pt x="38058" y="122806"/>
                  </a:lnTo>
                  <a:lnTo>
                    <a:pt x="70624" y="120833"/>
                  </a:lnTo>
                  <a:lnTo>
                    <a:pt x="88791" y="112696"/>
                  </a:lnTo>
                  <a:lnTo>
                    <a:pt x="96911" y="107251"/>
                  </a:lnTo>
                  <a:lnTo>
                    <a:pt x="109053" y="91842"/>
                  </a:lnTo>
                  <a:lnTo>
                    <a:pt x="113928" y="82819"/>
                  </a:lnTo>
                  <a:lnTo>
                    <a:pt x="116226" y="63435"/>
                  </a:lnTo>
                  <a:lnTo>
                    <a:pt x="112178" y="44292"/>
                  </a:lnTo>
                  <a:lnTo>
                    <a:pt x="100255" y="22701"/>
                  </a:lnTo>
                  <a:lnTo>
                    <a:pt x="99874" y="19178"/>
                  </a:lnTo>
                  <a:lnTo>
                    <a:pt x="102622" y="12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454818" y="2884808"/>
              <a:ext cx="10094" cy="315856"/>
            </a:xfrm>
            <a:custGeom>
              <a:avLst/>
              <a:gdLst/>
              <a:ahLst/>
              <a:cxnLst/>
              <a:rect l="0" t="0" r="0" b="0"/>
              <a:pathLst>
                <a:path w="10094" h="315856">
                  <a:moveTo>
                    <a:pt x="10093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821" y="172498"/>
                  </a:lnTo>
                  <a:lnTo>
                    <a:pt x="7915" y="222937"/>
                  </a:lnTo>
                  <a:lnTo>
                    <a:pt x="9663" y="277613"/>
                  </a:lnTo>
                  <a:lnTo>
                    <a:pt x="1009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549140" y="312696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559669" y="301115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654425" y="3080633"/>
              <a:ext cx="115814" cy="141088"/>
            </a:xfrm>
            <a:custGeom>
              <a:avLst/>
              <a:gdLst/>
              <a:ahLst/>
              <a:cxnLst/>
              <a:rect l="0" t="0" r="0" b="0"/>
              <a:pathLst>
                <a:path w="115814" h="141088">
                  <a:moveTo>
                    <a:pt x="0" y="98973"/>
                  </a:moveTo>
                  <a:lnTo>
                    <a:pt x="0" y="121330"/>
                  </a:lnTo>
                  <a:lnTo>
                    <a:pt x="1169" y="123236"/>
                  </a:lnTo>
                  <a:lnTo>
                    <a:pt x="5589" y="112876"/>
                  </a:lnTo>
                  <a:lnTo>
                    <a:pt x="4665" y="58112"/>
                  </a:lnTo>
                  <a:lnTo>
                    <a:pt x="14959" y="14992"/>
                  </a:lnTo>
                  <a:lnTo>
                    <a:pt x="21671" y="7891"/>
                  </a:lnTo>
                  <a:lnTo>
                    <a:pt x="41607" y="0"/>
                  </a:lnTo>
                  <a:lnTo>
                    <a:pt x="51135" y="1406"/>
                  </a:lnTo>
                  <a:lnTo>
                    <a:pt x="67960" y="12326"/>
                  </a:lnTo>
                  <a:lnTo>
                    <a:pt x="84997" y="38205"/>
                  </a:lnTo>
                  <a:lnTo>
                    <a:pt x="107299" y="86796"/>
                  </a:lnTo>
                  <a:lnTo>
                    <a:pt x="115813" y="141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814735" y="3084333"/>
              <a:ext cx="145017" cy="177525"/>
            </a:xfrm>
            <a:custGeom>
              <a:avLst/>
              <a:gdLst/>
              <a:ahLst/>
              <a:cxnLst/>
              <a:rect l="0" t="0" r="0" b="0"/>
              <a:pathLst>
                <a:path w="145017" h="177525">
                  <a:moveTo>
                    <a:pt x="102902" y="105801"/>
                  </a:moveTo>
                  <a:lnTo>
                    <a:pt x="94569" y="68323"/>
                  </a:lnTo>
                  <a:lnTo>
                    <a:pt x="91009" y="45861"/>
                  </a:lnTo>
                  <a:lnTo>
                    <a:pt x="75852" y="20061"/>
                  </a:lnTo>
                  <a:lnTo>
                    <a:pt x="63194" y="4914"/>
                  </a:lnTo>
                  <a:lnTo>
                    <a:pt x="55373" y="1108"/>
                  </a:lnTo>
                  <a:lnTo>
                    <a:pt x="37324" y="0"/>
                  </a:lnTo>
                  <a:lnTo>
                    <a:pt x="29938" y="3681"/>
                  </a:lnTo>
                  <a:lnTo>
                    <a:pt x="18611" y="17131"/>
                  </a:lnTo>
                  <a:lnTo>
                    <a:pt x="5657" y="44433"/>
                  </a:lnTo>
                  <a:lnTo>
                    <a:pt x="0" y="85928"/>
                  </a:lnTo>
                  <a:lnTo>
                    <a:pt x="6493" y="142777"/>
                  </a:lnTo>
                  <a:lnTo>
                    <a:pt x="12480" y="166688"/>
                  </a:lnTo>
                  <a:lnTo>
                    <a:pt x="18054" y="173299"/>
                  </a:lnTo>
                  <a:lnTo>
                    <a:pt x="25280" y="176536"/>
                  </a:lnTo>
                  <a:lnTo>
                    <a:pt x="33607" y="177524"/>
                  </a:lnTo>
                  <a:lnTo>
                    <a:pt x="41498" y="173504"/>
                  </a:lnTo>
                  <a:lnTo>
                    <a:pt x="56504" y="156559"/>
                  </a:lnTo>
                  <a:lnTo>
                    <a:pt x="64733" y="133429"/>
                  </a:lnTo>
                  <a:lnTo>
                    <a:pt x="71619" y="74865"/>
                  </a:lnTo>
                  <a:lnTo>
                    <a:pt x="73858" y="74648"/>
                  </a:lnTo>
                  <a:lnTo>
                    <a:pt x="110686" y="128116"/>
                  </a:lnTo>
                  <a:lnTo>
                    <a:pt x="117450" y="133546"/>
                  </a:lnTo>
                  <a:lnTo>
                    <a:pt x="124299" y="135996"/>
                  </a:lnTo>
                  <a:lnTo>
                    <a:pt x="145016" y="137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141413" y="2842694"/>
              <a:ext cx="134194" cy="400084"/>
            </a:xfrm>
            <a:custGeom>
              <a:avLst/>
              <a:gdLst/>
              <a:ahLst/>
              <a:cxnLst/>
              <a:rect l="0" t="0" r="0" b="0"/>
              <a:pathLst>
                <a:path w="134194" h="400084">
                  <a:moveTo>
                    <a:pt x="123664" y="0"/>
                  </a:moveTo>
                  <a:lnTo>
                    <a:pt x="74167" y="55087"/>
                  </a:lnTo>
                  <a:lnTo>
                    <a:pt x="26547" y="116932"/>
                  </a:lnTo>
                  <a:lnTo>
                    <a:pt x="4955" y="174192"/>
                  </a:lnTo>
                  <a:lnTo>
                    <a:pt x="0" y="229727"/>
                  </a:lnTo>
                  <a:lnTo>
                    <a:pt x="9073" y="289570"/>
                  </a:lnTo>
                  <a:lnTo>
                    <a:pt x="26729" y="345582"/>
                  </a:lnTo>
                  <a:lnTo>
                    <a:pt x="57621" y="385338"/>
                  </a:lnTo>
                  <a:lnTo>
                    <a:pt x="77544" y="393530"/>
                  </a:lnTo>
                  <a:lnTo>
                    <a:pt x="13419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290862" y="2952918"/>
              <a:ext cx="176154" cy="226689"/>
            </a:xfrm>
            <a:custGeom>
              <a:avLst/>
              <a:gdLst/>
              <a:ahLst/>
              <a:cxnLst/>
              <a:rect l="0" t="0" r="0" b="0"/>
              <a:pathLst>
                <a:path w="176154" h="226689">
                  <a:moveTo>
                    <a:pt x="111086" y="5589"/>
                  </a:moveTo>
                  <a:lnTo>
                    <a:pt x="94318" y="0"/>
                  </a:lnTo>
                  <a:lnTo>
                    <a:pt x="76728" y="376"/>
                  </a:lnTo>
                  <a:lnTo>
                    <a:pt x="36839" y="10149"/>
                  </a:lnTo>
                  <a:lnTo>
                    <a:pt x="11228" y="25528"/>
                  </a:lnTo>
                  <a:lnTo>
                    <a:pt x="5910" y="34089"/>
                  </a:lnTo>
                  <a:lnTo>
                    <a:pt x="0" y="56081"/>
                  </a:lnTo>
                  <a:lnTo>
                    <a:pt x="3613" y="78333"/>
                  </a:lnTo>
                  <a:lnTo>
                    <a:pt x="7852" y="89180"/>
                  </a:lnTo>
                  <a:lnTo>
                    <a:pt x="21920" y="104352"/>
                  </a:lnTo>
                  <a:lnTo>
                    <a:pt x="30585" y="110036"/>
                  </a:lnTo>
                  <a:lnTo>
                    <a:pt x="65137" y="118035"/>
                  </a:lnTo>
                  <a:lnTo>
                    <a:pt x="116394" y="123077"/>
                  </a:lnTo>
                  <a:lnTo>
                    <a:pt x="143594" y="138017"/>
                  </a:lnTo>
                  <a:lnTo>
                    <a:pt x="159069" y="150624"/>
                  </a:lnTo>
                  <a:lnTo>
                    <a:pt x="175347" y="176464"/>
                  </a:lnTo>
                  <a:lnTo>
                    <a:pt x="176153" y="186186"/>
                  </a:lnTo>
                  <a:lnTo>
                    <a:pt x="170810" y="206348"/>
                  </a:lnTo>
                  <a:lnTo>
                    <a:pt x="163770" y="213128"/>
                  </a:lnTo>
                  <a:lnTo>
                    <a:pt x="143470" y="220661"/>
                  </a:lnTo>
                  <a:lnTo>
                    <a:pt x="92310" y="225497"/>
                  </a:lnTo>
                  <a:lnTo>
                    <a:pt x="46502" y="226453"/>
                  </a:lnTo>
                  <a:lnTo>
                    <a:pt x="26858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532570" y="2989544"/>
              <a:ext cx="164177" cy="198259"/>
            </a:xfrm>
            <a:custGeom>
              <a:avLst/>
              <a:gdLst/>
              <a:ahLst/>
              <a:cxnLst/>
              <a:rect l="0" t="0" r="0" b="0"/>
              <a:pathLst>
                <a:path w="164177" h="198259">
                  <a:moveTo>
                    <a:pt x="111534" y="21606"/>
                  </a:moveTo>
                  <a:lnTo>
                    <a:pt x="100355" y="4838"/>
                  </a:lnTo>
                  <a:lnTo>
                    <a:pt x="93553" y="1069"/>
                  </a:lnTo>
                  <a:lnTo>
                    <a:pt x="76636" y="0"/>
                  </a:lnTo>
                  <a:lnTo>
                    <a:pt x="47381" y="5976"/>
                  </a:lnTo>
                  <a:lnTo>
                    <a:pt x="22076" y="20744"/>
                  </a:lnTo>
                  <a:lnTo>
                    <a:pt x="10163" y="42670"/>
                  </a:lnTo>
                  <a:lnTo>
                    <a:pt x="0" y="84779"/>
                  </a:lnTo>
                  <a:lnTo>
                    <a:pt x="108" y="123772"/>
                  </a:lnTo>
                  <a:lnTo>
                    <a:pt x="5859" y="145392"/>
                  </a:lnTo>
                  <a:lnTo>
                    <a:pt x="16214" y="162800"/>
                  </a:lnTo>
                  <a:lnTo>
                    <a:pt x="31735" y="175216"/>
                  </a:lnTo>
                  <a:lnTo>
                    <a:pt x="70295" y="192719"/>
                  </a:lnTo>
                  <a:lnTo>
                    <a:pt x="106854" y="198258"/>
                  </a:lnTo>
                  <a:lnTo>
                    <a:pt x="130510" y="193315"/>
                  </a:lnTo>
                  <a:lnTo>
                    <a:pt x="149214" y="184489"/>
                  </a:lnTo>
                  <a:lnTo>
                    <a:pt x="164176" y="169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665161" y="2884808"/>
              <a:ext cx="164307" cy="473783"/>
            </a:xfrm>
            <a:custGeom>
              <a:avLst/>
              <a:gdLst/>
              <a:ahLst/>
              <a:cxnLst/>
              <a:rect l="0" t="0" r="0" b="0"/>
              <a:pathLst>
                <a:path w="164307" h="473783">
                  <a:moveTo>
                    <a:pt x="63170" y="0"/>
                  </a:moveTo>
                  <a:lnTo>
                    <a:pt x="92479" y="34898"/>
                  </a:lnTo>
                  <a:lnTo>
                    <a:pt x="126504" y="96117"/>
                  </a:lnTo>
                  <a:lnTo>
                    <a:pt x="154450" y="151177"/>
                  </a:lnTo>
                  <a:lnTo>
                    <a:pt x="164306" y="198691"/>
                  </a:lnTo>
                  <a:lnTo>
                    <a:pt x="161637" y="249814"/>
                  </a:lnTo>
                  <a:lnTo>
                    <a:pt x="147847" y="296417"/>
                  </a:lnTo>
                  <a:lnTo>
                    <a:pt x="113822" y="354086"/>
                  </a:lnTo>
                  <a:lnTo>
                    <a:pt x="68498" y="413422"/>
                  </a:lnTo>
                  <a:lnTo>
                    <a:pt x="8505" y="46737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538531" y="3737616"/>
            <a:ext cx="2101326" cy="610654"/>
            <a:chOff x="6538531" y="3737616"/>
            <a:chExt cx="2101326" cy="610654"/>
          </a:xfrm>
        </p:grpSpPr>
        <p:sp>
          <p:nvSpPr>
            <p:cNvPr id="184" name="Freeform 183"/>
            <p:cNvSpPr/>
            <p:nvPr/>
          </p:nvSpPr>
          <p:spPr>
            <a:xfrm>
              <a:off x="6538531" y="3782880"/>
              <a:ext cx="220765" cy="362271"/>
            </a:xfrm>
            <a:custGeom>
              <a:avLst/>
              <a:gdLst/>
              <a:ahLst/>
              <a:cxnLst/>
              <a:rect l="0" t="0" r="0" b="0"/>
              <a:pathLst>
                <a:path w="220765" h="362271">
                  <a:moveTo>
                    <a:pt x="157593" y="70550"/>
                  </a:moveTo>
                  <a:lnTo>
                    <a:pt x="127741" y="19015"/>
                  </a:lnTo>
                  <a:lnTo>
                    <a:pt x="111570" y="7481"/>
                  </a:lnTo>
                  <a:lnTo>
                    <a:pt x="77146" y="0"/>
                  </a:lnTo>
                  <a:lnTo>
                    <a:pt x="57109" y="4489"/>
                  </a:lnTo>
                  <a:lnTo>
                    <a:pt x="48490" y="8962"/>
                  </a:lnTo>
                  <a:lnTo>
                    <a:pt x="35793" y="23290"/>
                  </a:lnTo>
                  <a:lnTo>
                    <a:pt x="8236" y="79664"/>
                  </a:lnTo>
                  <a:lnTo>
                    <a:pt x="1358" y="134135"/>
                  </a:lnTo>
                  <a:lnTo>
                    <a:pt x="0" y="195544"/>
                  </a:lnTo>
                  <a:lnTo>
                    <a:pt x="5354" y="246665"/>
                  </a:lnTo>
                  <a:lnTo>
                    <a:pt x="17644" y="306766"/>
                  </a:lnTo>
                  <a:lnTo>
                    <a:pt x="24424" y="331123"/>
                  </a:lnTo>
                  <a:lnTo>
                    <a:pt x="37576" y="350527"/>
                  </a:lnTo>
                  <a:lnTo>
                    <a:pt x="45996" y="358976"/>
                  </a:lnTo>
                  <a:lnTo>
                    <a:pt x="53949" y="362270"/>
                  </a:lnTo>
                  <a:lnTo>
                    <a:pt x="61591" y="362126"/>
                  </a:lnTo>
                  <a:lnTo>
                    <a:pt x="76321" y="355727"/>
                  </a:lnTo>
                  <a:lnTo>
                    <a:pt x="97768" y="337801"/>
                  </a:lnTo>
                  <a:lnTo>
                    <a:pt x="117770" y="309612"/>
                  </a:lnTo>
                  <a:lnTo>
                    <a:pt x="127416" y="285205"/>
                  </a:lnTo>
                  <a:lnTo>
                    <a:pt x="129362" y="258758"/>
                  </a:lnTo>
                  <a:lnTo>
                    <a:pt x="121081" y="209242"/>
                  </a:lnTo>
                  <a:lnTo>
                    <a:pt x="114534" y="201616"/>
                  </a:lnTo>
                  <a:lnTo>
                    <a:pt x="94782" y="193142"/>
                  </a:lnTo>
                  <a:lnTo>
                    <a:pt x="91152" y="193222"/>
                  </a:lnTo>
                  <a:lnTo>
                    <a:pt x="92242" y="195615"/>
                  </a:lnTo>
                  <a:lnTo>
                    <a:pt x="102812" y="203343"/>
                  </a:lnTo>
                  <a:lnTo>
                    <a:pt x="129663" y="213101"/>
                  </a:lnTo>
                  <a:lnTo>
                    <a:pt x="180065" y="220111"/>
                  </a:lnTo>
                  <a:lnTo>
                    <a:pt x="220764" y="228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780352" y="3959622"/>
              <a:ext cx="105286" cy="148769"/>
            </a:xfrm>
            <a:custGeom>
              <a:avLst/>
              <a:gdLst/>
              <a:ahLst/>
              <a:cxnLst/>
              <a:rect l="0" t="0" r="0" b="0"/>
              <a:pathLst>
                <a:path w="105286" h="148769">
                  <a:moveTo>
                    <a:pt x="0" y="62264"/>
                  </a:moveTo>
                  <a:lnTo>
                    <a:pt x="16768" y="67853"/>
                  </a:lnTo>
                  <a:lnTo>
                    <a:pt x="34359" y="67477"/>
                  </a:lnTo>
                  <a:lnTo>
                    <a:pt x="74248" y="57705"/>
                  </a:lnTo>
                  <a:lnTo>
                    <a:pt x="82254" y="52205"/>
                  </a:lnTo>
                  <a:lnTo>
                    <a:pt x="94270" y="36736"/>
                  </a:lnTo>
                  <a:lnTo>
                    <a:pt x="95601" y="27698"/>
                  </a:lnTo>
                  <a:lnTo>
                    <a:pt x="90843" y="8297"/>
                  </a:lnTo>
                  <a:lnTo>
                    <a:pt x="85128" y="2889"/>
                  </a:lnTo>
                  <a:lnTo>
                    <a:pt x="77810" y="454"/>
                  </a:lnTo>
                  <a:lnTo>
                    <a:pt x="69421" y="0"/>
                  </a:lnTo>
                  <a:lnTo>
                    <a:pt x="53861" y="5735"/>
                  </a:lnTo>
                  <a:lnTo>
                    <a:pt x="24807" y="28481"/>
                  </a:lnTo>
                  <a:lnTo>
                    <a:pt x="9170" y="54203"/>
                  </a:lnTo>
                  <a:lnTo>
                    <a:pt x="2718" y="89642"/>
                  </a:lnTo>
                  <a:lnTo>
                    <a:pt x="7447" y="113036"/>
                  </a:lnTo>
                  <a:lnTo>
                    <a:pt x="11983" y="124188"/>
                  </a:lnTo>
                  <a:lnTo>
                    <a:pt x="26383" y="139698"/>
                  </a:lnTo>
                  <a:lnTo>
                    <a:pt x="35136" y="145472"/>
                  </a:lnTo>
                  <a:lnTo>
                    <a:pt x="57340" y="148768"/>
                  </a:lnTo>
                  <a:lnTo>
                    <a:pt x="79297" y="146334"/>
                  </a:lnTo>
                  <a:lnTo>
                    <a:pt x="105285" y="135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941468" y="3956746"/>
              <a:ext cx="125630" cy="141888"/>
            </a:xfrm>
            <a:custGeom>
              <a:avLst/>
              <a:gdLst/>
              <a:ahLst/>
              <a:cxnLst/>
              <a:rect l="0" t="0" r="0" b="0"/>
              <a:pathLst>
                <a:path w="125630" h="141888">
                  <a:moveTo>
                    <a:pt x="81039" y="33554"/>
                  </a:moveTo>
                  <a:lnTo>
                    <a:pt x="75450" y="16787"/>
                  </a:lnTo>
                  <a:lnTo>
                    <a:pt x="63347" y="5435"/>
                  </a:lnTo>
                  <a:lnTo>
                    <a:pt x="55207" y="770"/>
                  </a:lnTo>
                  <a:lnTo>
                    <a:pt x="46270" y="0"/>
                  </a:lnTo>
                  <a:lnTo>
                    <a:pt x="26982" y="5383"/>
                  </a:lnTo>
                  <a:lnTo>
                    <a:pt x="12950" y="18694"/>
                  </a:lnTo>
                  <a:lnTo>
                    <a:pt x="7571" y="27157"/>
                  </a:lnTo>
                  <a:lnTo>
                    <a:pt x="0" y="61425"/>
                  </a:lnTo>
                  <a:lnTo>
                    <a:pt x="3346" y="95624"/>
                  </a:lnTo>
                  <a:lnTo>
                    <a:pt x="11803" y="114173"/>
                  </a:lnTo>
                  <a:lnTo>
                    <a:pt x="17335" y="122395"/>
                  </a:lnTo>
                  <a:lnTo>
                    <a:pt x="32838" y="134650"/>
                  </a:lnTo>
                  <a:lnTo>
                    <a:pt x="41887" y="139556"/>
                  </a:lnTo>
                  <a:lnTo>
                    <a:pt x="61299" y="141887"/>
                  </a:lnTo>
                  <a:lnTo>
                    <a:pt x="81625" y="137854"/>
                  </a:lnTo>
                  <a:lnTo>
                    <a:pt x="102357" y="128263"/>
                  </a:lnTo>
                  <a:lnTo>
                    <a:pt x="117030" y="113082"/>
                  </a:lnTo>
                  <a:lnTo>
                    <a:pt x="122581" y="104120"/>
                  </a:lnTo>
                  <a:lnTo>
                    <a:pt x="125629" y="84804"/>
                  </a:lnTo>
                  <a:lnTo>
                    <a:pt x="121914" y="64521"/>
                  </a:lnTo>
                  <a:lnTo>
                    <a:pt x="112465" y="43808"/>
                  </a:lnTo>
                  <a:lnTo>
                    <a:pt x="97346" y="29142"/>
                  </a:lnTo>
                  <a:lnTo>
                    <a:pt x="70511" y="12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117264" y="3937658"/>
              <a:ext cx="115814" cy="161803"/>
            </a:xfrm>
            <a:custGeom>
              <a:avLst/>
              <a:gdLst/>
              <a:ahLst/>
              <a:cxnLst/>
              <a:rect l="0" t="0" r="0" b="0"/>
              <a:pathLst>
                <a:path w="115814" h="161803">
                  <a:moveTo>
                    <a:pt x="0" y="84228"/>
                  </a:moveTo>
                  <a:lnTo>
                    <a:pt x="25193" y="138102"/>
                  </a:lnTo>
                  <a:lnTo>
                    <a:pt x="35411" y="161802"/>
                  </a:lnTo>
                  <a:lnTo>
                    <a:pt x="34066" y="156140"/>
                  </a:lnTo>
                  <a:lnTo>
                    <a:pt x="8084" y="104204"/>
                  </a:lnTo>
                  <a:lnTo>
                    <a:pt x="2395" y="67790"/>
                  </a:lnTo>
                  <a:lnTo>
                    <a:pt x="6299" y="32954"/>
                  </a:lnTo>
                  <a:lnTo>
                    <a:pt x="11218" y="24309"/>
                  </a:lnTo>
                  <a:lnTo>
                    <a:pt x="26043" y="11583"/>
                  </a:lnTo>
                  <a:lnTo>
                    <a:pt x="47449" y="5148"/>
                  </a:lnTo>
                  <a:lnTo>
                    <a:pt x="82690" y="152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246715" y="3958108"/>
              <a:ext cx="129716" cy="390162"/>
            </a:xfrm>
            <a:custGeom>
              <a:avLst/>
              <a:gdLst/>
              <a:ahLst/>
              <a:cxnLst/>
              <a:rect l="0" t="0" r="0" b="0"/>
              <a:pathLst>
                <a:path w="129716" h="390162">
                  <a:moveTo>
                    <a:pt x="91647" y="105892"/>
                  </a:moveTo>
                  <a:lnTo>
                    <a:pt x="88527" y="63200"/>
                  </a:lnTo>
                  <a:lnTo>
                    <a:pt x="82071" y="43634"/>
                  </a:lnTo>
                  <a:lnTo>
                    <a:pt x="52244" y="4698"/>
                  </a:lnTo>
                  <a:lnTo>
                    <a:pt x="44322" y="995"/>
                  </a:lnTo>
                  <a:lnTo>
                    <a:pt x="26160" y="0"/>
                  </a:lnTo>
                  <a:lnTo>
                    <a:pt x="18743" y="3711"/>
                  </a:lnTo>
                  <a:lnTo>
                    <a:pt x="7384" y="17194"/>
                  </a:lnTo>
                  <a:lnTo>
                    <a:pt x="0" y="50105"/>
                  </a:lnTo>
                  <a:lnTo>
                    <a:pt x="3402" y="89493"/>
                  </a:lnTo>
                  <a:lnTo>
                    <a:pt x="11872" y="110692"/>
                  </a:lnTo>
                  <a:lnTo>
                    <a:pt x="17407" y="119620"/>
                  </a:lnTo>
                  <a:lnTo>
                    <a:pt x="24607" y="124403"/>
                  </a:lnTo>
                  <a:lnTo>
                    <a:pt x="41964" y="126597"/>
                  </a:lnTo>
                  <a:lnTo>
                    <a:pt x="58257" y="120553"/>
                  </a:lnTo>
                  <a:lnTo>
                    <a:pt x="65878" y="115666"/>
                  </a:lnTo>
                  <a:lnTo>
                    <a:pt x="77465" y="100877"/>
                  </a:lnTo>
                  <a:lnTo>
                    <a:pt x="82192" y="92020"/>
                  </a:lnTo>
                  <a:lnTo>
                    <a:pt x="86514" y="90795"/>
                  </a:lnTo>
                  <a:lnTo>
                    <a:pt x="90565" y="94657"/>
                  </a:lnTo>
                  <a:lnTo>
                    <a:pt x="112609" y="151988"/>
                  </a:lnTo>
                  <a:lnTo>
                    <a:pt x="129069" y="212654"/>
                  </a:lnTo>
                  <a:lnTo>
                    <a:pt x="129715" y="272906"/>
                  </a:lnTo>
                  <a:lnTo>
                    <a:pt x="123774" y="299443"/>
                  </a:lnTo>
                  <a:lnTo>
                    <a:pt x="113335" y="319036"/>
                  </a:lnTo>
                  <a:lnTo>
                    <a:pt x="55717" y="365204"/>
                  </a:lnTo>
                  <a:lnTo>
                    <a:pt x="17948" y="390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433119" y="399030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6789" y="63428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443647" y="38639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529657" y="3949948"/>
              <a:ext cx="156147" cy="166703"/>
            </a:xfrm>
            <a:custGeom>
              <a:avLst/>
              <a:gdLst/>
              <a:ahLst/>
              <a:cxnLst/>
              <a:rect l="0" t="0" r="0" b="0"/>
              <a:pathLst>
                <a:path w="156147" h="166703">
                  <a:moveTo>
                    <a:pt x="71918" y="103523"/>
                  </a:moveTo>
                  <a:lnTo>
                    <a:pt x="80251" y="66045"/>
                  </a:lnTo>
                  <a:lnTo>
                    <a:pt x="80983" y="53971"/>
                  </a:lnTo>
                  <a:lnTo>
                    <a:pt x="75557" y="34317"/>
                  </a:lnTo>
                  <a:lnTo>
                    <a:pt x="53009" y="2635"/>
                  </a:lnTo>
                  <a:lnTo>
                    <a:pt x="45274" y="0"/>
                  </a:lnTo>
                  <a:lnTo>
                    <a:pt x="27321" y="3311"/>
                  </a:lnTo>
                  <a:lnTo>
                    <a:pt x="19960" y="8639"/>
                  </a:lnTo>
                  <a:lnTo>
                    <a:pt x="8661" y="23918"/>
                  </a:lnTo>
                  <a:lnTo>
                    <a:pt x="1313" y="57839"/>
                  </a:lnTo>
                  <a:lnTo>
                    <a:pt x="0" y="110054"/>
                  </a:lnTo>
                  <a:lnTo>
                    <a:pt x="4080" y="133332"/>
                  </a:lnTo>
                  <a:lnTo>
                    <a:pt x="18542" y="160579"/>
                  </a:lnTo>
                  <a:lnTo>
                    <a:pt x="25805" y="164957"/>
                  </a:lnTo>
                  <a:lnTo>
                    <a:pt x="43235" y="166702"/>
                  </a:lnTo>
                  <a:lnTo>
                    <a:pt x="59560" y="160458"/>
                  </a:lnTo>
                  <a:lnTo>
                    <a:pt x="67189" y="155518"/>
                  </a:lnTo>
                  <a:lnTo>
                    <a:pt x="78785" y="140670"/>
                  </a:lnTo>
                  <a:lnTo>
                    <a:pt x="95762" y="102542"/>
                  </a:lnTo>
                  <a:lnTo>
                    <a:pt x="96943" y="78911"/>
                  </a:lnTo>
                  <a:lnTo>
                    <a:pt x="95908" y="60999"/>
                  </a:lnTo>
                  <a:lnTo>
                    <a:pt x="97270" y="61135"/>
                  </a:lnTo>
                  <a:lnTo>
                    <a:pt x="129624" y="123051"/>
                  </a:lnTo>
                  <a:lnTo>
                    <a:pt x="156146" y="145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971470" y="3737616"/>
              <a:ext cx="124946" cy="442198"/>
            </a:xfrm>
            <a:custGeom>
              <a:avLst/>
              <a:gdLst/>
              <a:ahLst/>
              <a:cxnLst/>
              <a:rect l="0" t="0" r="0" b="0"/>
              <a:pathLst>
                <a:path w="124946" h="442198">
                  <a:moveTo>
                    <a:pt x="114416" y="0"/>
                  </a:moveTo>
                  <a:lnTo>
                    <a:pt x="90369" y="9576"/>
                  </a:lnTo>
                  <a:lnTo>
                    <a:pt x="68946" y="27534"/>
                  </a:lnTo>
                  <a:lnTo>
                    <a:pt x="48951" y="54562"/>
                  </a:lnTo>
                  <a:lnTo>
                    <a:pt x="23583" y="115982"/>
                  </a:lnTo>
                  <a:lnTo>
                    <a:pt x="5676" y="174068"/>
                  </a:lnTo>
                  <a:lnTo>
                    <a:pt x="0" y="228533"/>
                  </a:lnTo>
                  <a:lnTo>
                    <a:pt x="1999" y="281232"/>
                  </a:lnTo>
                  <a:lnTo>
                    <a:pt x="17767" y="336512"/>
                  </a:lnTo>
                  <a:lnTo>
                    <a:pt x="48411" y="389502"/>
                  </a:lnTo>
                  <a:lnTo>
                    <a:pt x="65193" y="404349"/>
                  </a:lnTo>
                  <a:lnTo>
                    <a:pt x="12494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120155" y="3831661"/>
              <a:ext cx="186830" cy="290555"/>
            </a:xfrm>
            <a:custGeom>
              <a:avLst/>
              <a:gdLst/>
              <a:ahLst/>
              <a:cxnLst/>
              <a:rect l="0" t="0" r="0" b="0"/>
              <a:pathLst>
                <a:path w="186830" h="290555">
                  <a:moveTo>
                    <a:pt x="123658" y="42826"/>
                  </a:moveTo>
                  <a:lnTo>
                    <a:pt x="114083" y="18779"/>
                  </a:lnTo>
                  <a:lnTo>
                    <a:pt x="103415" y="4452"/>
                  </a:lnTo>
                  <a:lnTo>
                    <a:pt x="96124" y="866"/>
                  </a:lnTo>
                  <a:lnTo>
                    <a:pt x="78666" y="0"/>
                  </a:lnTo>
                  <a:lnTo>
                    <a:pt x="62327" y="6634"/>
                  </a:lnTo>
                  <a:lnTo>
                    <a:pt x="32775" y="29957"/>
                  </a:lnTo>
                  <a:lnTo>
                    <a:pt x="17051" y="55781"/>
                  </a:lnTo>
                  <a:lnTo>
                    <a:pt x="2428" y="104353"/>
                  </a:lnTo>
                  <a:lnTo>
                    <a:pt x="0" y="145154"/>
                  </a:lnTo>
                  <a:lnTo>
                    <a:pt x="5948" y="200863"/>
                  </a:lnTo>
                  <a:lnTo>
                    <a:pt x="9341" y="227708"/>
                  </a:lnTo>
                  <a:lnTo>
                    <a:pt x="24406" y="261382"/>
                  </a:lnTo>
                  <a:lnTo>
                    <a:pt x="37043" y="278782"/>
                  </a:lnTo>
                  <a:lnTo>
                    <a:pt x="56697" y="288075"/>
                  </a:lnTo>
                  <a:lnTo>
                    <a:pt x="68489" y="290554"/>
                  </a:lnTo>
                  <a:lnTo>
                    <a:pt x="90950" y="287068"/>
                  </a:lnTo>
                  <a:lnTo>
                    <a:pt x="101853" y="282863"/>
                  </a:lnTo>
                  <a:lnTo>
                    <a:pt x="117087" y="268832"/>
                  </a:lnTo>
                  <a:lnTo>
                    <a:pt x="122786" y="260177"/>
                  </a:lnTo>
                  <a:lnTo>
                    <a:pt x="126001" y="238082"/>
                  </a:lnTo>
                  <a:lnTo>
                    <a:pt x="122360" y="215004"/>
                  </a:lnTo>
                  <a:lnTo>
                    <a:pt x="112943" y="196948"/>
                  </a:lnTo>
                  <a:lnTo>
                    <a:pt x="97839" y="184244"/>
                  </a:lnTo>
                  <a:lnTo>
                    <a:pt x="88898" y="179219"/>
                  </a:lnTo>
                  <a:lnTo>
                    <a:pt x="87616" y="175868"/>
                  </a:lnTo>
                  <a:lnTo>
                    <a:pt x="91441" y="173635"/>
                  </a:lnTo>
                  <a:lnTo>
                    <a:pt x="153917" y="166440"/>
                  </a:lnTo>
                  <a:lnTo>
                    <a:pt x="186829" y="158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349098" y="3858829"/>
              <a:ext cx="178986" cy="310457"/>
            </a:xfrm>
            <a:custGeom>
              <a:avLst/>
              <a:gdLst/>
              <a:ahLst/>
              <a:cxnLst/>
              <a:rect l="0" t="0" r="0" b="0"/>
              <a:pathLst>
                <a:path w="178986" h="310457">
                  <a:moveTo>
                    <a:pt x="0" y="299927"/>
                  </a:moveTo>
                  <a:lnTo>
                    <a:pt x="17958" y="237647"/>
                  </a:lnTo>
                  <a:lnTo>
                    <a:pt x="31667" y="183596"/>
                  </a:lnTo>
                  <a:lnTo>
                    <a:pt x="45640" y="122270"/>
                  </a:lnTo>
                  <a:lnTo>
                    <a:pt x="52430" y="63406"/>
                  </a:lnTo>
                  <a:lnTo>
                    <a:pt x="67114" y="5871"/>
                  </a:lnTo>
                  <a:lnTo>
                    <a:pt x="71650" y="945"/>
                  </a:lnTo>
                  <a:lnTo>
                    <a:pt x="77012" y="0"/>
                  </a:lnTo>
                  <a:lnTo>
                    <a:pt x="82927" y="1710"/>
                  </a:lnTo>
                  <a:lnTo>
                    <a:pt x="88040" y="7529"/>
                  </a:lnTo>
                  <a:lnTo>
                    <a:pt x="108372" y="63446"/>
                  </a:lnTo>
                  <a:lnTo>
                    <a:pt x="122750" y="116691"/>
                  </a:lnTo>
                  <a:lnTo>
                    <a:pt x="140369" y="178614"/>
                  </a:lnTo>
                  <a:lnTo>
                    <a:pt x="157926" y="236032"/>
                  </a:lnTo>
                  <a:lnTo>
                    <a:pt x="175865" y="293624"/>
                  </a:lnTo>
                  <a:lnTo>
                    <a:pt x="178985" y="310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412269" y="4074528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528083" y="3821844"/>
              <a:ext cx="111774" cy="442198"/>
            </a:xfrm>
            <a:custGeom>
              <a:avLst/>
              <a:gdLst/>
              <a:ahLst/>
              <a:cxnLst/>
              <a:rect l="0" t="0" r="0" b="0"/>
              <a:pathLst>
                <a:path w="111774" h="442198">
                  <a:moveTo>
                    <a:pt x="0" y="0"/>
                  </a:moveTo>
                  <a:lnTo>
                    <a:pt x="42662" y="55660"/>
                  </a:lnTo>
                  <a:lnTo>
                    <a:pt x="77281" y="114088"/>
                  </a:lnTo>
                  <a:lnTo>
                    <a:pt x="102180" y="168808"/>
                  </a:lnTo>
                  <a:lnTo>
                    <a:pt x="111773" y="216914"/>
                  </a:lnTo>
                  <a:lnTo>
                    <a:pt x="111497" y="272501"/>
                  </a:lnTo>
                  <a:lnTo>
                    <a:pt x="104006" y="322897"/>
                  </a:lnTo>
                  <a:lnTo>
                    <a:pt x="91257" y="364345"/>
                  </a:lnTo>
                  <a:lnTo>
                    <a:pt x="61539" y="424320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6643482" y="4680999"/>
            <a:ext cx="2020014" cy="635893"/>
            <a:chOff x="6643482" y="4680999"/>
            <a:chExt cx="2020014" cy="635893"/>
          </a:xfrm>
        </p:grpSpPr>
        <p:sp>
          <p:nvSpPr>
            <p:cNvPr id="198" name="Freeform 197"/>
            <p:cNvSpPr/>
            <p:nvPr/>
          </p:nvSpPr>
          <p:spPr>
            <a:xfrm>
              <a:off x="6643482" y="4716767"/>
              <a:ext cx="147399" cy="418805"/>
            </a:xfrm>
            <a:custGeom>
              <a:avLst/>
              <a:gdLst/>
              <a:ahLst/>
              <a:cxnLst/>
              <a:rect l="0" t="0" r="0" b="0"/>
              <a:pathLst>
                <a:path w="147399" h="418805">
                  <a:moveTo>
                    <a:pt x="0" y="147398"/>
                  </a:moveTo>
                  <a:lnTo>
                    <a:pt x="0" y="206015"/>
                  </a:lnTo>
                  <a:lnTo>
                    <a:pt x="7236" y="260189"/>
                  </a:lnTo>
                  <a:lnTo>
                    <a:pt x="12997" y="315951"/>
                  </a:lnTo>
                  <a:lnTo>
                    <a:pt x="19464" y="372025"/>
                  </a:lnTo>
                  <a:lnTo>
                    <a:pt x="20742" y="418804"/>
                  </a:lnTo>
                  <a:lnTo>
                    <a:pt x="17919" y="355778"/>
                  </a:lnTo>
                  <a:lnTo>
                    <a:pt x="11988" y="295794"/>
                  </a:lnTo>
                  <a:lnTo>
                    <a:pt x="10961" y="244920"/>
                  </a:lnTo>
                  <a:lnTo>
                    <a:pt x="3378" y="190969"/>
                  </a:lnTo>
                  <a:lnTo>
                    <a:pt x="1501" y="164033"/>
                  </a:lnTo>
                  <a:lnTo>
                    <a:pt x="6905" y="139584"/>
                  </a:lnTo>
                  <a:lnTo>
                    <a:pt x="23103" y="109208"/>
                  </a:lnTo>
                  <a:lnTo>
                    <a:pt x="45839" y="85390"/>
                  </a:lnTo>
                  <a:lnTo>
                    <a:pt x="108529" y="28121"/>
                  </a:lnTo>
                  <a:lnTo>
                    <a:pt x="128603" y="9372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685595" y="4937865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87304" y="15641"/>
                  </a:lnTo>
                  <a:lnTo>
                    <a:pt x="32101" y="456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864580" y="475888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3821" y="27556"/>
                  </a:lnTo>
                  <a:lnTo>
                    <a:pt x="11179" y="86899"/>
                  </a:lnTo>
                  <a:lnTo>
                    <a:pt x="10722" y="140782"/>
                  </a:lnTo>
                  <a:lnTo>
                    <a:pt x="10586" y="198081"/>
                  </a:lnTo>
                  <a:lnTo>
                    <a:pt x="10546" y="252104"/>
                  </a:lnTo>
                  <a:lnTo>
                    <a:pt x="7414" y="30515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977251" y="4969450"/>
              <a:ext cx="135413" cy="161161"/>
            </a:xfrm>
            <a:custGeom>
              <a:avLst/>
              <a:gdLst/>
              <a:ahLst/>
              <a:cxnLst/>
              <a:rect l="0" t="0" r="0" b="0"/>
              <a:pathLst>
                <a:path w="135413" h="161161">
                  <a:moveTo>
                    <a:pt x="66314" y="0"/>
                  </a:moveTo>
                  <a:lnTo>
                    <a:pt x="43957" y="5590"/>
                  </a:lnTo>
                  <a:lnTo>
                    <a:pt x="26741" y="17692"/>
                  </a:lnTo>
                  <a:lnTo>
                    <a:pt x="12461" y="34770"/>
                  </a:lnTo>
                  <a:lnTo>
                    <a:pt x="2214" y="54058"/>
                  </a:lnTo>
                  <a:lnTo>
                    <a:pt x="0" y="77448"/>
                  </a:lnTo>
                  <a:lnTo>
                    <a:pt x="4086" y="101102"/>
                  </a:lnTo>
                  <a:lnTo>
                    <a:pt x="19539" y="127572"/>
                  </a:lnTo>
                  <a:lnTo>
                    <a:pt x="32266" y="142877"/>
                  </a:lnTo>
                  <a:lnTo>
                    <a:pt x="58175" y="159057"/>
                  </a:lnTo>
                  <a:lnTo>
                    <a:pt x="81024" y="161160"/>
                  </a:lnTo>
                  <a:lnTo>
                    <a:pt x="93667" y="160083"/>
                  </a:lnTo>
                  <a:lnTo>
                    <a:pt x="113956" y="149527"/>
                  </a:lnTo>
                  <a:lnTo>
                    <a:pt x="122641" y="141799"/>
                  </a:lnTo>
                  <a:lnTo>
                    <a:pt x="132293" y="120734"/>
                  </a:lnTo>
                  <a:lnTo>
                    <a:pt x="135412" y="96944"/>
                  </a:lnTo>
                  <a:lnTo>
                    <a:pt x="132899" y="74672"/>
                  </a:lnTo>
                  <a:lnTo>
                    <a:pt x="124763" y="56195"/>
                  </a:lnTo>
                  <a:lnTo>
                    <a:pt x="8737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148849" y="4958922"/>
              <a:ext cx="73701" cy="192219"/>
            </a:xfrm>
            <a:custGeom>
              <a:avLst/>
              <a:gdLst/>
              <a:ahLst/>
              <a:cxnLst/>
              <a:rect l="0" t="0" r="0" b="0"/>
              <a:pathLst>
                <a:path w="73701" h="192219">
                  <a:moveTo>
                    <a:pt x="0" y="115813"/>
                  </a:moveTo>
                  <a:lnTo>
                    <a:pt x="25194" y="169688"/>
                  </a:lnTo>
                  <a:lnTo>
                    <a:pt x="35412" y="192218"/>
                  </a:lnTo>
                  <a:lnTo>
                    <a:pt x="23671" y="137536"/>
                  </a:lnTo>
                  <a:lnTo>
                    <a:pt x="6901" y="75405"/>
                  </a:lnTo>
                  <a:lnTo>
                    <a:pt x="6187" y="53400"/>
                  </a:lnTo>
                  <a:lnTo>
                    <a:pt x="7634" y="42619"/>
                  </a:lnTo>
                  <a:lnTo>
                    <a:pt x="12109" y="34262"/>
                  </a:lnTo>
                  <a:lnTo>
                    <a:pt x="26439" y="2185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321768" y="5001036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6066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606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317306" y="485363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435398" y="4680999"/>
              <a:ext cx="145121" cy="519608"/>
            </a:xfrm>
            <a:custGeom>
              <a:avLst/>
              <a:gdLst/>
              <a:ahLst/>
              <a:cxnLst/>
              <a:rect l="0" t="0" r="0" b="0"/>
              <a:pathLst>
                <a:path w="145121" h="519608">
                  <a:moveTo>
                    <a:pt x="81949" y="372680"/>
                  </a:moveTo>
                  <a:lnTo>
                    <a:pt x="78830" y="329988"/>
                  </a:lnTo>
                  <a:lnTo>
                    <a:pt x="76360" y="319652"/>
                  </a:lnTo>
                  <a:lnTo>
                    <a:pt x="71204" y="311591"/>
                  </a:lnTo>
                  <a:lnTo>
                    <a:pt x="56116" y="299516"/>
                  </a:lnTo>
                  <a:lnTo>
                    <a:pt x="48350" y="298168"/>
                  </a:lnTo>
                  <a:lnTo>
                    <a:pt x="40832" y="299608"/>
                  </a:lnTo>
                  <a:lnTo>
                    <a:pt x="33480" y="302908"/>
                  </a:lnTo>
                  <a:lnTo>
                    <a:pt x="22193" y="315934"/>
                  </a:lnTo>
                  <a:lnTo>
                    <a:pt x="5415" y="352892"/>
                  </a:lnTo>
                  <a:lnTo>
                    <a:pt x="0" y="394762"/>
                  </a:lnTo>
                  <a:lnTo>
                    <a:pt x="6577" y="452907"/>
                  </a:lnTo>
                  <a:lnTo>
                    <a:pt x="16983" y="493027"/>
                  </a:lnTo>
                  <a:lnTo>
                    <a:pt x="28119" y="512345"/>
                  </a:lnTo>
                  <a:lnTo>
                    <a:pt x="35534" y="517262"/>
                  </a:lnTo>
                  <a:lnTo>
                    <a:pt x="53131" y="519607"/>
                  </a:lnTo>
                  <a:lnTo>
                    <a:pt x="61567" y="516255"/>
                  </a:lnTo>
                  <a:lnTo>
                    <a:pt x="77180" y="503171"/>
                  </a:lnTo>
                  <a:lnTo>
                    <a:pt x="93534" y="470485"/>
                  </a:lnTo>
                  <a:lnTo>
                    <a:pt x="109540" y="411453"/>
                  </a:lnTo>
                  <a:lnTo>
                    <a:pt x="123967" y="354212"/>
                  </a:lnTo>
                  <a:lnTo>
                    <a:pt x="131443" y="296627"/>
                  </a:lnTo>
                  <a:lnTo>
                    <a:pt x="133658" y="235112"/>
                  </a:lnTo>
                  <a:lnTo>
                    <a:pt x="131195" y="172432"/>
                  </a:lnTo>
                  <a:lnTo>
                    <a:pt x="123057" y="112526"/>
                  </a:lnTo>
                  <a:lnTo>
                    <a:pt x="113236" y="60850"/>
                  </a:lnTo>
                  <a:lnTo>
                    <a:pt x="99438" y="7057"/>
                  </a:lnTo>
                  <a:lnTo>
                    <a:pt x="94778" y="1419"/>
                  </a:lnTo>
                  <a:lnTo>
                    <a:pt x="89331" y="0"/>
                  </a:lnTo>
                  <a:lnTo>
                    <a:pt x="83361" y="1394"/>
                  </a:lnTo>
                  <a:lnTo>
                    <a:pt x="80550" y="7003"/>
                  </a:lnTo>
                  <a:lnTo>
                    <a:pt x="81533" y="68143"/>
                  </a:lnTo>
                  <a:lnTo>
                    <a:pt x="81826" y="117760"/>
                  </a:lnTo>
                  <a:lnTo>
                    <a:pt x="81912" y="169506"/>
                  </a:lnTo>
                  <a:lnTo>
                    <a:pt x="87528" y="221883"/>
                  </a:lnTo>
                  <a:lnTo>
                    <a:pt x="99905" y="283578"/>
                  </a:lnTo>
                  <a:lnTo>
                    <a:pt x="113615" y="340825"/>
                  </a:lnTo>
                  <a:lnTo>
                    <a:pt x="131092" y="402843"/>
                  </a:lnTo>
                  <a:lnTo>
                    <a:pt x="145120" y="446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634180" y="4957349"/>
              <a:ext cx="156909" cy="201615"/>
            </a:xfrm>
            <a:custGeom>
              <a:avLst/>
              <a:gdLst/>
              <a:ahLst/>
              <a:cxnLst/>
              <a:rect l="0" t="0" r="0" b="0"/>
              <a:pathLst>
                <a:path w="156909" h="201615">
                  <a:moveTo>
                    <a:pt x="93737" y="138443"/>
                  </a:moveTo>
                  <a:lnTo>
                    <a:pt x="100973" y="110888"/>
                  </a:lnTo>
                  <a:lnTo>
                    <a:pt x="100495" y="57784"/>
                  </a:lnTo>
                  <a:lnTo>
                    <a:pt x="94401" y="35914"/>
                  </a:lnTo>
                  <a:lnTo>
                    <a:pt x="83893" y="18396"/>
                  </a:lnTo>
                  <a:lnTo>
                    <a:pt x="68305" y="5930"/>
                  </a:lnTo>
                  <a:lnTo>
                    <a:pt x="59235" y="968"/>
                  </a:lnTo>
                  <a:lnTo>
                    <a:pt x="50849" y="0"/>
                  </a:lnTo>
                  <a:lnTo>
                    <a:pt x="35291" y="5163"/>
                  </a:lnTo>
                  <a:lnTo>
                    <a:pt x="23697" y="18377"/>
                  </a:lnTo>
                  <a:lnTo>
                    <a:pt x="6722" y="55455"/>
                  </a:lnTo>
                  <a:lnTo>
                    <a:pt x="0" y="118474"/>
                  </a:lnTo>
                  <a:lnTo>
                    <a:pt x="2402" y="156703"/>
                  </a:lnTo>
                  <a:lnTo>
                    <a:pt x="8690" y="178144"/>
                  </a:lnTo>
                  <a:lnTo>
                    <a:pt x="19283" y="195473"/>
                  </a:lnTo>
                  <a:lnTo>
                    <a:pt x="26553" y="199860"/>
                  </a:lnTo>
                  <a:lnTo>
                    <a:pt x="43990" y="201614"/>
                  </a:lnTo>
                  <a:lnTo>
                    <a:pt x="52384" y="198105"/>
                  </a:lnTo>
                  <a:lnTo>
                    <a:pt x="67949" y="184847"/>
                  </a:lnTo>
                  <a:lnTo>
                    <a:pt x="84276" y="152063"/>
                  </a:lnTo>
                  <a:lnTo>
                    <a:pt x="91868" y="99063"/>
                  </a:lnTo>
                  <a:lnTo>
                    <a:pt x="93183" y="66854"/>
                  </a:lnTo>
                  <a:lnTo>
                    <a:pt x="95913" y="81617"/>
                  </a:lnTo>
                  <a:lnTo>
                    <a:pt x="116610" y="115520"/>
                  </a:lnTo>
                  <a:lnTo>
                    <a:pt x="136389" y="134771"/>
                  </a:lnTo>
                  <a:lnTo>
                    <a:pt x="156908" y="148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013130" y="4695709"/>
              <a:ext cx="135928" cy="494841"/>
            </a:xfrm>
            <a:custGeom>
              <a:avLst/>
              <a:gdLst/>
              <a:ahLst/>
              <a:cxnLst/>
              <a:rect l="0" t="0" r="0" b="0"/>
              <a:pathLst>
                <a:path w="135928" h="494841">
                  <a:moveTo>
                    <a:pt x="104341" y="0"/>
                  </a:moveTo>
                  <a:lnTo>
                    <a:pt x="64799" y="55660"/>
                  </a:lnTo>
                  <a:lnTo>
                    <a:pt x="37784" y="112919"/>
                  </a:lnTo>
                  <a:lnTo>
                    <a:pt x="17082" y="168075"/>
                  </a:lnTo>
                  <a:lnTo>
                    <a:pt x="3831" y="220070"/>
                  </a:lnTo>
                  <a:lnTo>
                    <a:pt x="0" y="282334"/>
                  </a:lnTo>
                  <a:lnTo>
                    <a:pt x="4832" y="334451"/>
                  </a:lnTo>
                  <a:lnTo>
                    <a:pt x="23531" y="397564"/>
                  </a:lnTo>
                  <a:lnTo>
                    <a:pt x="62528" y="459913"/>
                  </a:lnTo>
                  <a:lnTo>
                    <a:pt x="77569" y="474638"/>
                  </a:lnTo>
                  <a:lnTo>
                    <a:pt x="104597" y="488334"/>
                  </a:lnTo>
                  <a:lnTo>
                    <a:pt x="135927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180642" y="4822052"/>
              <a:ext cx="126343" cy="318937"/>
            </a:xfrm>
            <a:custGeom>
              <a:avLst/>
              <a:gdLst/>
              <a:ahLst/>
              <a:cxnLst/>
              <a:rect l="0" t="0" r="0" b="0"/>
              <a:pathLst>
                <a:path w="126343" h="318937">
                  <a:moveTo>
                    <a:pt x="0" y="147398"/>
                  </a:moveTo>
                  <a:lnTo>
                    <a:pt x="14655" y="202540"/>
                  </a:lnTo>
                  <a:lnTo>
                    <a:pt x="28198" y="258333"/>
                  </a:lnTo>
                  <a:lnTo>
                    <a:pt x="46804" y="318936"/>
                  </a:lnTo>
                  <a:lnTo>
                    <a:pt x="35444" y="280597"/>
                  </a:lnTo>
                  <a:lnTo>
                    <a:pt x="29228" y="230208"/>
                  </a:lnTo>
                  <a:lnTo>
                    <a:pt x="14898" y="167315"/>
                  </a:lnTo>
                  <a:lnTo>
                    <a:pt x="14512" y="106792"/>
                  </a:lnTo>
                  <a:lnTo>
                    <a:pt x="20488" y="80218"/>
                  </a:lnTo>
                  <a:lnTo>
                    <a:pt x="30943" y="60609"/>
                  </a:lnTo>
                  <a:lnTo>
                    <a:pt x="55572" y="36415"/>
                  </a:lnTo>
                  <a:lnTo>
                    <a:pt x="102551" y="116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243813" y="4990507"/>
              <a:ext cx="73701" cy="63173"/>
            </a:xfrm>
            <a:custGeom>
              <a:avLst/>
              <a:gdLst/>
              <a:ahLst/>
              <a:cxnLst/>
              <a:rect l="0" t="0" r="0" b="0"/>
              <a:pathLst>
                <a:path w="73701" h="63173">
                  <a:moveTo>
                    <a:pt x="73700" y="0"/>
                  </a:moveTo>
                  <a:lnTo>
                    <a:pt x="36614" y="34747"/>
                  </a:lnTo>
                  <a:lnTo>
                    <a:pt x="12408" y="47990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422798" y="4885223"/>
              <a:ext cx="147400" cy="263729"/>
            </a:xfrm>
            <a:custGeom>
              <a:avLst/>
              <a:gdLst/>
              <a:ahLst/>
              <a:cxnLst/>
              <a:rect l="0" t="0" r="0" b="0"/>
              <a:pathLst>
                <a:path w="147400" h="263729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2317" y="164801"/>
                  </a:lnTo>
                  <a:lnTo>
                    <a:pt x="457" y="221069"/>
                  </a:lnTo>
                  <a:lnTo>
                    <a:pt x="304" y="235117"/>
                  </a:lnTo>
                  <a:lnTo>
                    <a:pt x="3713" y="245652"/>
                  </a:lnTo>
                  <a:lnTo>
                    <a:pt x="16858" y="260476"/>
                  </a:lnTo>
                  <a:lnTo>
                    <a:pt x="25277" y="263728"/>
                  </a:lnTo>
                  <a:lnTo>
                    <a:pt x="79845" y="263511"/>
                  </a:lnTo>
                  <a:lnTo>
                    <a:pt x="135267" y="263251"/>
                  </a:lnTo>
                  <a:lnTo>
                    <a:pt x="14739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507026" y="4779938"/>
              <a:ext cx="156470" cy="536954"/>
            </a:xfrm>
            <a:custGeom>
              <a:avLst/>
              <a:gdLst/>
              <a:ahLst/>
              <a:cxnLst/>
              <a:rect l="0" t="0" r="0" b="0"/>
              <a:pathLst>
                <a:path w="156470" h="536954">
                  <a:moveTo>
                    <a:pt x="0" y="0"/>
                  </a:moveTo>
                  <a:lnTo>
                    <a:pt x="43962" y="34897"/>
                  </a:lnTo>
                  <a:lnTo>
                    <a:pt x="84592" y="89994"/>
                  </a:lnTo>
                  <a:lnTo>
                    <a:pt x="120175" y="144031"/>
                  </a:lnTo>
                  <a:lnTo>
                    <a:pt x="143077" y="199597"/>
                  </a:lnTo>
                  <a:lnTo>
                    <a:pt x="153007" y="235005"/>
                  </a:lnTo>
                  <a:lnTo>
                    <a:pt x="156469" y="287220"/>
                  </a:lnTo>
                  <a:lnTo>
                    <a:pt x="156325" y="337916"/>
                  </a:lnTo>
                  <a:lnTo>
                    <a:pt x="146389" y="393912"/>
                  </a:lnTo>
                  <a:lnTo>
                    <a:pt x="127572" y="455015"/>
                  </a:lnTo>
                  <a:lnTo>
                    <a:pt x="94455" y="511692"/>
                  </a:lnTo>
                  <a:lnTo>
                    <a:pt x="73699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3" name="Freeform 212"/>
          <p:cNvSpPr/>
          <p:nvPr/>
        </p:nvSpPr>
        <p:spPr>
          <a:xfrm>
            <a:off x="6632067" y="5206516"/>
            <a:ext cx="259511" cy="65734"/>
          </a:xfrm>
          <a:custGeom>
            <a:avLst/>
            <a:gdLst/>
            <a:ahLst/>
            <a:cxnLst/>
            <a:rect l="0" t="0" r="0" b="0"/>
            <a:pathLst>
              <a:path w="259511" h="65734">
                <a:moveTo>
                  <a:pt x="259510" y="31849"/>
                </a:moveTo>
                <a:lnTo>
                  <a:pt x="247678" y="34480"/>
                </a:lnTo>
                <a:lnTo>
                  <a:pt x="196254" y="41831"/>
                </a:lnTo>
                <a:lnTo>
                  <a:pt x="147102" y="54548"/>
                </a:lnTo>
                <a:lnTo>
                  <a:pt x="86614" y="65206"/>
                </a:lnTo>
                <a:lnTo>
                  <a:pt x="65893" y="65733"/>
                </a:lnTo>
                <a:lnTo>
                  <a:pt x="65282" y="64236"/>
                </a:lnTo>
                <a:lnTo>
                  <a:pt x="68383" y="62068"/>
                </a:lnTo>
                <a:lnTo>
                  <a:pt x="127914" y="46851"/>
                </a:lnTo>
                <a:lnTo>
                  <a:pt x="183516" y="33096"/>
                </a:lnTo>
                <a:lnTo>
                  <a:pt x="225534" y="22617"/>
                </a:lnTo>
                <a:lnTo>
                  <a:pt x="229031" y="20284"/>
                </a:lnTo>
                <a:lnTo>
                  <a:pt x="225512" y="18729"/>
                </a:lnTo>
                <a:lnTo>
                  <a:pt x="170543" y="16028"/>
                </a:lnTo>
                <a:lnTo>
                  <a:pt x="116243" y="15699"/>
                </a:lnTo>
                <a:lnTo>
                  <a:pt x="54855" y="21695"/>
                </a:lnTo>
                <a:lnTo>
                  <a:pt x="33061" y="19099"/>
                </a:lnTo>
                <a:lnTo>
                  <a:pt x="30525" y="17939"/>
                </a:lnTo>
                <a:lnTo>
                  <a:pt x="50482" y="16306"/>
                </a:lnTo>
                <a:lnTo>
                  <a:pt x="105916" y="15754"/>
                </a:lnTo>
                <a:lnTo>
                  <a:pt x="167862" y="15645"/>
                </a:lnTo>
                <a:lnTo>
                  <a:pt x="217490" y="15624"/>
                </a:lnTo>
                <a:lnTo>
                  <a:pt x="158756" y="7213"/>
                </a:lnTo>
                <a:lnTo>
                  <a:pt x="112263" y="0"/>
                </a:lnTo>
                <a:lnTo>
                  <a:pt x="54039" y="6857"/>
                </a:lnTo>
                <a:lnTo>
                  <a:pt x="0" y="20531"/>
                </a:lnTo>
                <a:lnTo>
                  <a:pt x="51665" y="16496"/>
                </a:lnTo>
                <a:lnTo>
                  <a:pt x="79607" y="16009"/>
                </a:lnTo>
                <a:lnTo>
                  <a:pt x="116700" y="156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6496083" y="4200871"/>
            <a:ext cx="189513" cy="42114"/>
          </a:xfrm>
          <a:custGeom>
            <a:avLst/>
            <a:gdLst/>
            <a:ahLst/>
            <a:cxnLst/>
            <a:rect l="0" t="0" r="0" b="0"/>
            <a:pathLst>
              <a:path w="189513" h="42114">
                <a:moveTo>
                  <a:pt x="189512" y="42113"/>
                </a:moveTo>
                <a:lnTo>
                  <a:pt x="172745" y="30935"/>
                </a:lnTo>
                <a:lnTo>
                  <a:pt x="119997" y="21838"/>
                </a:lnTo>
                <a:lnTo>
                  <a:pt x="63304" y="13108"/>
                </a:lnTo>
                <a:lnTo>
                  <a:pt x="43343" y="12845"/>
                </a:lnTo>
                <a:lnTo>
                  <a:pt x="42933" y="14412"/>
                </a:lnTo>
                <a:lnTo>
                  <a:pt x="59124" y="22207"/>
                </a:lnTo>
                <a:lnTo>
                  <a:pt x="107308" y="37585"/>
                </a:lnTo>
                <a:lnTo>
                  <a:pt x="132310" y="40101"/>
                </a:lnTo>
                <a:lnTo>
                  <a:pt x="138510" y="38432"/>
                </a:lnTo>
                <a:lnTo>
                  <a:pt x="140302" y="34980"/>
                </a:lnTo>
                <a:lnTo>
                  <a:pt x="139158" y="30338"/>
                </a:lnTo>
                <a:lnTo>
                  <a:pt x="125408" y="18943"/>
                </a:lnTo>
                <a:lnTo>
                  <a:pt x="103700" y="8418"/>
                </a:lnTo>
                <a:lnTo>
                  <a:pt x="51636" y="1662"/>
                </a:lnTo>
                <a:lnTo>
                  <a:pt x="33478" y="738"/>
                </a:lnTo>
                <a:lnTo>
                  <a:pt x="96921" y="43"/>
                </a:lnTo>
                <a:lnTo>
                  <a:pt x="155872" y="5"/>
                </a:lnTo>
                <a:lnTo>
                  <a:pt x="106762" y="0"/>
                </a:lnTo>
                <a:lnTo>
                  <a:pt x="55549" y="558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7573212" y="4138261"/>
            <a:ext cx="154706" cy="31025"/>
          </a:xfrm>
          <a:custGeom>
            <a:avLst/>
            <a:gdLst/>
            <a:ahLst/>
            <a:cxnLst/>
            <a:rect l="0" t="0" r="0" b="0"/>
            <a:pathLst>
              <a:path w="154706" h="31025">
                <a:moveTo>
                  <a:pt x="154705" y="20495"/>
                </a:moveTo>
                <a:lnTo>
                  <a:pt x="101677" y="5841"/>
                </a:lnTo>
                <a:lnTo>
                  <a:pt x="44232" y="703"/>
                </a:lnTo>
                <a:lnTo>
                  <a:pt x="15138" y="0"/>
                </a:lnTo>
                <a:lnTo>
                  <a:pt x="7848" y="2153"/>
                </a:lnTo>
                <a:lnTo>
                  <a:pt x="5328" y="5927"/>
                </a:lnTo>
                <a:lnTo>
                  <a:pt x="5987" y="10783"/>
                </a:lnTo>
                <a:lnTo>
                  <a:pt x="12276" y="14021"/>
                </a:lnTo>
                <a:lnTo>
                  <a:pt x="74872" y="25232"/>
                </a:lnTo>
                <a:lnTo>
                  <a:pt x="116363" y="29307"/>
                </a:lnTo>
                <a:lnTo>
                  <a:pt x="120954" y="28709"/>
                </a:lnTo>
                <a:lnTo>
                  <a:pt x="119337" y="27141"/>
                </a:lnTo>
                <a:lnTo>
                  <a:pt x="105061" y="23449"/>
                </a:lnTo>
                <a:lnTo>
                  <a:pt x="44457" y="20884"/>
                </a:lnTo>
                <a:lnTo>
                  <a:pt x="0" y="20572"/>
                </a:lnTo>
                <a:lnTo>
                  <a:pt x="51419" y="20505"/>
                </a:lnTo>
                <a:lnTo>
                  <a:pt x="105273" y="21667"/>
                </a:lnTo>
                <a:lnTo>
                  <a:pt x="133648" y="3102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5"/>
          <p:cNvSpPr/>
          <p:nvPr/>
        </p:nvSpPr>
        <p:spPr>
          <a:xfrm>
            <a:off x="6540493" y="3275205"/>
            <a:ext cx="187218" cy="30744"/>
          </a:xfrm>
          <a:custGeom>
            <a:avLst/>
            <a:gdLst/>
            <a:ahLst/>
            <a:cxnLst/>
            <a:rect l="0" t="0" r="0" b="0"/>
            <a:pathLst>
              <a:path w="187218" h="30744">
                <a:moveTo>
                  <a:pt x="187217" y="30743"/>
                </a:moveTo>
                <a:lnTo>
                  <a:pt x="128599" y="30743"/>
                </a:lnTo>
                <a:lnTo>
                  <a:pt x="74426" y="29573"/>
                </a:lnTo>
                <a:lnTo>
                  <a:pt x="18664" y="22409"/>
                </a:lnTo>
                <a:lnTo>
                  <a:pt x="0" y="21190"/>
                </a:lnTo>
                <a:lnTo>
                  <a:pt x="63063" y="20272"/>
                </a:lnTo>
                <a:lnTo>
                  <a:pt x="117459" y="20226"/>
                </a:lnTo>
                <a:lnTo>
                  <a:pt x="165075" y="19047"/>
                </a:lnTo>
                <a:lnTo>
                  <a:pt x="165437" y="17096"/>
                </a:lnTo>
                <a:lnTo>
                  <a:pt x="162168" y="14626"/>
                </a:lnTo>
                <a:lnTo>
                  <a:pt x="123301" y="3426"/>
                </a:lnTo>
                <a:lnTo>
                  <a:pt x="70563" y="0"/>
                </a:lnTo>
                <a:lnTo>
                  <a:pt x="48803" y="702"/>
                </a:lnTo>
                <a:lnTo>
                  <a:pt x="44638" y="2527"/>
                </a:lnTo>
                <a:lnTo>
                  <a:pt x="39818" y="96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6"/>
          <p:cNvSpPr/>
          <p:nvPr/>
        </p:nvSpPr>
        <p:spPr>
          <a:xfrm>
            <a:off x="7691439" y="3218225"/>
            <a:ext cx="194407" cy="56138"/>
          </a:xfrm>
          <a:custGeom>
            <a:avLst/>
            <a:gdLst/>
            <a:ahLst/>
            <a:cxnLst/>
            <a:rect l="0" t="0" r="0" b="0"/>
            <a:pathLst>
              <a:path w="194407" h="56138">
                <a:moveTo>
                  <a:pt x="194406" y="56137"/>
                </a:moveTo>
                <a:lnTo>
                  <a:pt x="135788" y="32418"/>
                </a:lnTo>
                <a:lnTo>
                  <a:pt x="79192" y="14135"/>
                </a:lnTo>
                <a:lnTo>
                  <a:pt x="36597" y="7"/>
                </a:lnTo>
                <a:lnTo>
                  <a:pt x="31877" y="0"/>
                </a:lnTo>
                <a:lnTo>
                  <a:pt x="31071" y="2335"/>
                </a:lnTo>
                <a:lnTo>
                  <a:pt x="32874" y="6231"/>
                </a:lnTo>
                <a:lnTo>
                  <a:pt x="47354" y="13680"/>
                </a:lnTo>
                <a:lnTo>
                  <a:pt x="81814" y="21330"/>
                </a:lnTo>
                <a:lnTo>
                  <a:pt x="135380" y="23916"/>
                </a:lnTo>
                <a:lnTo>
                  <a:pt x="139848" y="22958"/>
                </a:lnTo>
                <a:lnTo>
                  <a:pt x="138146" y="21150"/>
                </a:lnTo>
                <a:lnTo>
                  <a:pt x="132333" y="18774"/>
                </a:lnTo>
                <a:lnTo>
                  <a:pt x="82145" y="13792"/>
                </a:lnTo>
                <a:lnTo>
                  <a:pt x="22838" y="5875"/>
                </a:lnTo>
                <a:lnTo>
                  <a:pt x="0" y="5723"/>
                </a:lnTo>
                <a:lnTo>
                  <a:pt x="461" y="7320"/>
                </a:lnTo>
                <a:lnTo>
                  <a:pt x="5448" y="9554"/>
                </a:lnTo>
                <a:lnTo>
                  <a:pt x="68252" y="16555"/>
                </a:lnTo>
                <a:lnTo>
                  <a:pt x="131234" y="245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7"/>
          <p:cNvSpPr/>
          <p:nvPr/>
        </p:nvSpPr>
        <p:spPr>
          <a:xfrm>
            <a:off x="6899875" y="2432301"/>
            <a:ext cx="227918" cy="31368"/>
          </a:xfrm>
          <a:custGeom>
            <a:avLst/>
            <a:gdLst/>
            <a:ahLst/>
            <a:cxnLst/>
            <a:rect l="0" t="0" r="0" b="0"/>
            <a:pathLst>
              <a:path w="227918" h="31368">
                <a:moveTo>
                  <a:pt x="227917" y="10310"/>
                </a:moveTo>
                <a:lnTo>
                  <a:pt x="190439" y="1977"/>
                </a:lnTo>
                <a:lnTo>
                  <a:pt x="152472" y="3552"/>
                </a:lnTo>
                <a:lnTo>
                  <a:pt x="97721" y="8975"/>
                </a:lnTo>
                <a:lnTo>
                  <a:pt x="55850" y="15504"/>
                </a:lnTo>
                <a:lnTo>
                  <a:pt x="52375" y="17282"/>
                </a:lnTo>
                <a:lnTo>
                  <a:pt x="55907" y="18468"/>
                </a:lnTo>
                <a:lnTo>
                  <a:pt x="119305" y="20526"/>
                </a:lnTo>
                <a:lnTo>
                  <a:pt x="169350" y="20746"/>
                </a:lnTo>
                <a:lnTo>
                  <a:pt x="203837" y="20797"/>
                </a:lnTo>
                <a:lnTo>
                  <a:pt x="210694" y="18471"/>
                </a:lnTo>
                <a:lnTo>
                  <a:pt x="210586" y="14581"/>
                </a:lnTo>
                <a:lnTo>
                  <a:pt x="205834" y="9648"/>
                </a:lnTo>
                <a:lnTo>
                  <a:pt x="184957" y="4166"/>
                </a:lnTo>
                <a:lnTo>
                  <a:pt x="146559" y="4200"/>
                </a:lnTo>
                <a:lnTo>
                  <a:pt x="121568" y="6425"/>
                </a:lnTo>
                <a:lnTo>
                  <a:pt x="60985" y="1440"/>
                </a:lnTo>
                <a:lnTo>
                  <a:pt x="0" y="0"/>
                </a:lnTo>
                <a:lnTo>
                  <a:pt x="29995" y="2944"/>
                </a:lnTo>
                <a:lnTo>
                  <a:pt x="84307" y="16576"/>
                </a:lnTo>
                <a:lnTo>
                  <a:pt x="136233" y="19575"/>
                </a:lnTo>
                <a:lnTo>
                  <a:pt x="183334" y="21634"/>
                </a:lnTo>
                <a:lnTo>
                  <a:pt x="206860" y="313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8"/>
          <p:cNvSpPr/>
          <p:nvPr/>
        </p:nvSpPr>
        <p:spPr>
          <a:xfrm>
            <a:off x="8182146" y="2411202"/>
            <a:ext cx="188010" cy="41938"/>
          </a:xfrm>
          <a:custGeom>
            <a:avLst/>
            <a:gdLst/>
            <a:ahLst/>
            <a:cxnLst/>
            <a:rect l="0" t="0" r="0" b="0"/>
            <a:pathLst>
              <a:path w="188010" h="41938">
                <a:moveTo>
                  <a:pt x="188009" y="41937"/>
                </a:moveTo>
                <a:lnTo>
                  <a:pt x="131795" y="25149"/>
                </a:lnTo>
                <a:lnTo>
                  <a:pt x="70104" y="18604"/>
                </a:lnTo>
                <a:lnTo>
                  <a:pt x="7182" y="11982"/>
                </a:lnTo>
                <a:lnTo>
                  <a:pt x="777" y="12608"/>
                </a:lnTo>
                <a:lnTo>
                  <a:pt x="18" y="14196"/>
                </a:lnTo>
                <a:lnTo>
                  <a:pt x="3020" y="16424"/>
                </a:lnTo>
                <a:lnTo>
                  <a:pt x="42630" y="27236"/>
                </a:lnTo>
                <a:lnTo>
                  <a:pt x="102447" y="27465"/>
                </a:lnTo>
                <a:lnTo>
                  <a:pt x="154080" y="16592"/>
                </a:lnTo>
                <a:lnTo>
                  <a:pt x="156031" y="13342"/>
                </a:lnTo>
                <a:lnTo>
                  <a:pt x="151482" y="10006"/>
                </a:lnTo>
                <a:lnTo>
                  <a:pt x="130831" y="4349"/>
                </a:lnTo>
                <a:lnTo>
                  <a:pt x="69913" y="718"/>
                </a:lnTo>
                <a:lnTo>
                  <a:pt x="7144" y="0"/>
                </a:lnTo>
                <a:lnTo>
                  <a:pt x="752" y="1111"/>
                </a:lnTo>
                <a:lnTo>
                  <a:pt x="0" y="3021"/>
                </a:lnTo>
                <a:lnTo>
                  <a:pt x="3008" y="5465"/>
                </a:lnTo>
                <a:lnTo>
                  <a:pt x="40611" y="103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938487" y="1547689"/>
            <a:ext cx="149378" cy="41681"/>
          </a:xfrm>
          <a:custGeom>
            <a:avLst/>
            <a:gdLst/>
            <a:ahLst/>
            <a:cxnLst/>
            <a:rect l="0" t="0" r="0" b="0"/>
            <a:pathLst>
              <a:path w="149378" h="41681">
                <a:moveTo>
                  <a:pt x="0" y="31585"/>
                </a:moveTo>
                <a:lnTo>
                  <a:pt x="48930" y="39919"/>
                </a:lnTo>
                <a:lnTo>
                  <a:pt x="108061" y="41680"/>
                </a:lnTo>
                <a:lnTo>
                  <a:pt x="145102" y="36396"/>
                </a:lnTo>
                <a:lnTo>
                  <a:pt x="149377" y="33623"/>
                </a:lnTo>
                <a:lnTo>
                  <a:pt x="148717" y="30604"/>
                </a:lnTo>
                <a:lnTo>
                  <a:pt x="144768" y="27421"/>
                </a:lnTo>
                <a:lnTo>
                  <a:pt x="90337" y="22314"/>
                </a:lnTo>
                <a:lnTo>
                  <a:pt x="32099" y="21305"/>
                </a:lnTo>
                <a:lnTo>
                  <a:pt x="13096" y="21167"/>
                </a:lnTo>
                <a:lnTo>
                  <a:pt x="70204" y="21066"/>
                </a:lnTo>
                <a:lnTo>
                  <a:pt x="126344" y="21059"/>
                </a:lnTo>
                <a:lnTo>
                  <a:pt x="140381" y="21058"/>
                </a:lnTo>
                <a:lnTo>
                  <a:pt x="142721" y="19888"/>
                </a:lnTo>
                <a:lnTo>
                  <a:pt x="114818" y="13821"/>
                </a:lnTo>
                <a:lnTo>
                  <a:pt x="59161" y="11179"/>
                </a:lnTo>
                <a:lnTo>
                  <a:pt x="35652" y="9647"/>
                </a:lnTo>
                <a:lnTo>
                  <a:pt x="34296" y="7601"/>
                </a:lnTo>
                <a:lnTo>
                  <a:pt x="36902" y="5068"/>
                </a:lnTo>
                <a:lnTo>
                  <a:pt x="91427" y="667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3" name="Group 222"/>
          <p:cNvGrpSpPr/>
          <p:nvPr/>
        </p:nvGrpSpPr>
        <p:grpSpPr>
          <a:xfrm>
            <a:off x="6906694" y="1580854"/>
            <a:ext cx="220382" cy="40535"/>
            <a:chOff x="6906694" y="1580854"/>
            <a:chExt cx="220382" cy="40535"/>
          </a:xfrm>
        </p:grpSpPr>
        <p:sp>
          <p:nvSpPr>
            <p:cNvPr id="221" name="Freeform 220"/>
            <p:cNvSpPr/>
            <p:nvPr/>
          </p:nvSpPr>
          <p:spPr>
            <a:xfrm>
              <a:off x="6938280" y="1580854"/>
              <a:ext cx="144456" cy="40535"/>
            </a:xfrm>
            <a:custGeom>
              <a:avLst/>
              <a:gdLst/>
              <a:ahLst/>
              <a:cxnLst/>
              <a:rect l="0" t="0" r="0" b="0"/>
              <a:pathLst>
                <a:path w="144456" h="40535">
                  <a:moveTo>
                    <a:pt x="136870" y="19477"/>
                  </a:moveTo>
                  <a:lnTo>
                    <a:pt x="109314" y="12242"/>
                  </a:lnTo>
                  <a:lnTo>
                    <a:pt x="75543" y="8755"/>
                  </a:lnTo>
                  <a:lnTo>
                    <a:pt x="74928" y="6480"/>
                  </a:lnTo>
                  <a:lnTo>
                    <a:pt x="78028" y="3793"/>
                  </a:lnTo>
                  <a:lnTo>
                    <a:pt x="104748" y="12"/>
                  </a:lnTo>
                  <a:lnTo>
                    <a:pt x="107266" y="651"/>
                  </a:lnTo>
                  <a:lnTo>
                    <a:pt x="97586" y="4481"/>
                  </a:lnTo>
                  <a:lnTo>
                    <a:pt x="62603" y="8066"/>
                  </a:lnTo>
                  <a:lnTo>
                    <a:pt x="114165" y="7701"/>
                  </a:lnTo>
                  <a:lnTo>
                    <a:pt x="139891" y="2860"/>
                  </a:lnTo>
                  <a:lnTo>
                    <a:pt x="138884" y="3720"/>
                  </a:lnTo>
                  <a:lnTo>
                    <a:pt x="134703" y="5463"/>
                  </a:lnTo>
                  <a:lnTo>
                    <a:pt x="81631" y="11609"/>
                  </a:lnTo>
                  <a:lnTo>
                    <a:pt x="27563" y="17923"/>
                  </a:lnTo>
                  <a:lnTo>
                    <a:pt x="21885" y="17271"/>
                  </a:lnTo>
                  <a:lnTo>
                    <a:pt x="21608" y="15667"/>
                  </a:lnTo>
                  <a:lnTo>
                    <a:pt x="24934" y="13427"/>
                  </a:lnTo>
                  <a:lnTo>
                    <a:pt x="79640" y="6419"/>
                  </a:lnTo>
                  <a:lnTo>
                    <a:pt x="139474" y="0"/>
                  </a:lnTo>
                  <a:lnTo>
                    <a:pt x="144455" y="643"/>
                  </a:lnTo>
                  <a:lnTo>
                    <a:pt x="143097" y="2242"/>
                  </a:lnTo>
                  <a:lnTo>
                    <a:pt x="82001" y="19813"/>
                  </a:lnTo>
                  <a:lnTo>
                    <a:pt x="24489" y="35899"/>
                  </a:lnTo>
                  <a:lnTo>
                    <a:pt x="0" y="4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906694" y="1589803"/>
              <a:ext cx="220382" cy="31586"/>
            </a:xfrm>
            <a:custGeom>
              <a:avLst/>
              <a:gdLst/>
              <a:ahLst/>
              <a:cxnLst/>
              <a:rect l="0" t="0" r="0" b="0"/>
              <a:pathLst>
                <a:path w="220382" h="31586">
                  <a:moveTo>
                    <a:pt x="52643" y="31585"/>
                  </a:moveTo>
                  <a:lnTo>
                    <a:pt x="63821" y="20407"/>
                  </a:lnTo>
                  <a:lnTo>
                    <a:pt x="81787" y="14919"/>
                  </a:lnTo>
                  <a:lnTo>
                    <a:pt x="144955" y="11106"/>
                  </a:lnTo>
                  <a:lnTo>
                    <a:pt x="200252" y="10642"/>
                  </a:lnTo>
                  <a:lnTo>
                    <a:pt x="220022" y="9409"/>
                  </a:lnTo>
                  <a:lnTo>
                    <a:pt x="220381" y="7443"/>
                  </a:lnTo>
                  <a:lnTo>
                    <a:pt x="217110" y="4962"/>
                  </a:lnTo>
                  <a:lnTo>
                    <a:pt x="190151" y="1470"/>
                  </a:lnTo>
                  <a:lnTo>
                    <a:pt x="133053" y="6356"/>
                  </a:lnTo>
                  <a:lnTo>
                    <a:pt x="82434" y="1602"/>
                  </a:lnTo>
                  <a:lnTo>
                    <a:pt x="44702" y="3594"/>
                  </a:lnTo>
                  <a:lnTo>
                    <a:pt x="24547" y="62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6866897" y="568538"/>
            <a:ext cx="1145290" cy="94443"/>
            <a:chOff x="6866897" y="568538"/>
            <a:chExt cx="1145290" cy="94443"/>
          </a:xfrm>
        </p:grpSpPr>
        <p:sp>
          <p:nvSpPr>
            <p:cNvPr id="224" name="Freeform 223"/>
            <p:cNvSpPr/>
            <p:nvPr/>
          </p:nvSpPr>
          <p:spPr>
            <a:xfrm>
              <a:off x="6866897" y="568538"/>
              <a:ext cx="324068" cy="26141"/>
            </a:xfrm>
            <a:custGeom>
              <a:avLst/>
              <a:gdLst/>
              <a:ahLst/>
              <a:cxnLst/>
              <a:rect l="0" t="0" r="0" b="0"/>
              <a:pathLst>
                <a:path w="324068" h="26141">
                  <a:moveTo>
                    <a:pt x="324067" y="10529"/>
                  </a:moveTo>
                  <a:lnTo>
                    <a:pt x="266803" y="13648"/>
                  </a:lnTo>
                  <a:lnTo>
                    <a:pt x="205910" y="19594"/>
                  </a:lnTo>
                  <a:lnTo>
                    <a:pt x="143041" y="12531"/>
                  </a:lnTo>
                  <a:lnTo>
                    <a:pt x="88526" y="5335"/>
                  </a:lnTo>
                  <a:lnTo>
                    <a:pt x="32698" y="1054"/>
                  </a:lnTo>
                  <a:lnTo>
                    <a:pt x="0" y="313"/>
                  </a:lnTo>
                  <a:lnTo>
                    <a:pt x="14617" y="1263"/>
                  </a:lnTo>
                  <a:lnTo>
                    <a:pt x="67287" y="9078"/>
                  </a:lnTo>
                  <a:lnTo>
                    <a:pt x="122263" y="10242"/>
                  </a:lnTo>
                  <a:lnTo>
                    <a:pt x="185115" y="13592"/>
                  </a:lnTo>
                  <a:lnTo>
                    <a:pt x="248526" y="25172"/>
                  </a:lnTo>
                  <a:lnTo>
                    <a:pt x="254989" y="26140"/>
                  </a:lnTo>
                  <a:lnTo>
                    <a:pt x="254618" y="25616"/>
                  </a:lnTo>
                  <a:lnTo>
                    <a:pt x="241728" y="23083"/>
                  </a:lnTo>
                  <a:lnTo>
                    <a:pt x="192206" y="21458"/>
                  </a:lnTo>
                  <a:lnTo>
                    <a:pt x="132033" y="15547"/>
                  </a:lnTo>
                  <a:lnTo>
                    <a:pt x="72531" y="4285"/>
                  </a:lnTo>
                  <a:lnTo>
                    <a:pt x="503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823425" y="637233"/>
              <a:ext cx="188762" cy="25748"/>
            </a:xfrm>
            <a:custGeom>
              <a:avLst/>
              <a:gdLst/>
              <a:ahLst/>
              <a:cxnLst/>
              <a:rect l="0" t="0" r="0" b="0"/>
              <a:pathLst>
                <a:path w="188762" h="25748">
                  <a:moveTo>
                    <a:pt x="188761" y="15533"/>
                  </a:moveTo>
                  <a:lnTo>
                    <a:pt x="130144" y="6468"/>
                  </a:lnTo>
                  <a:lnTo>
                    <a:pt x="75971" y="5294"/>
                  </a:lnTo>
                  <a:lnTo>
                    <a:pt x="20210" y="5062"/>
                  </a:lnTo>
                  <a:lnTo>
                    <a:pt x="376" y="6200"/>
                  </a:lnTo>
                  <a:lnTo>
                    <a:pt x="0" y="8141"/>
                  </a:lnTo>
                  <a:lnTo>
                    <a:pt x="3259" y="10605"/>
                  </a:lnTo>
                  <a:lnTo>
                    <a:pt x="54730" y="18004"/>
                  </a:lnTo>
                  <a:lnTo>
                    <a:pt x="108604" y="24470"/>
                  </a:lnTo>
                  <a:lnTo>
                    <a:pt x="154946" y="25747"/>
                  </a:lnTo>
                  <a:lnTo>
                    <a:pt x="140267" y="24799"/>
                  </a:lnTo>
                  <a:lnTo>
                    <a:pt x="87575" y="16985"/>
                  </a:lnTo>
                  <a:lnTo>
                    <a:pt x="25134" y="4272"/>
                  </a:lnTo>
                  <a:lnTo>
                    <a:pt x="2565" y="0"/>
                  </a:lnTo>
                  <a:lnTo>
                    <a:pt x="1459" y="498"/>
                  </a:lnTo>
                  <a:lnTo>
                    <a:pt x="4232" y="2000"/>
                  </a:lnTo>
                  <a:lnTo>
                    <a:pt x="51891" y="5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7" name="Freeform 226"/>
          <p:cNvSpPr/>
          <p:nvPr/>
        </p:nvSpPr>
        <p:spPr>
          <a:xfrm>
            <a:off x="94756" y="602298"/>
            <a:ext cx="357970" cy="50469"/>
          </a:xfrm>
          <a:custGeom>
            <a:avLst/>
            <a:gdLst/>
            <a:ahLst/>
            <a:cxnLst/>
            <a:rect l="0" t="0" r="0" b="0"/>
            <a:pathLst>
              <a:path w="357970" h="50469">
                <a:moveTo>
                  <a:pt x="357969" y="50468"/>
                </a:moveTo>
                <a:lnTo>
                  <a:pt x="314006" y="26749"/>
                </a:lnTo>
                <a:lnTo>
                  <a:pt x="254636" y="16799"/>
                </a:lnTo>
                <a:lnTo>
                  <a:pt x="199777" y="10023"/>
                </a:lnTo>
                <a:lnTo>
                  <a:pt x="149790" y="8849"/>
                </a:lnTo>
                <a:lnTo>
                  <a:pt x="88903" y="1216"/>
                </a:lnTo>
                <a:lnTo>
                  <a:pt x="54158" y="0"/>
                </a:lnTo>
                <a:lnTo>
                  <a:pt x="53653" y="1615"/>
                </a:lnTo>
                <a:lnTo>
                  <a:pt x="56825" y="3862"/>
                </a:lnTo>
                <a:lnTo>
                  <a:pt x="111266" y="7763"/>
                </a:lnTo>
                <a:lnTo>
                  <a:pt x="171067" y="13827"/>
                </a:lnTo>
                <a:lnTo>
                  <a:pt x="219402" y="17385"/>
                </a:lnTo>
                <a:lnTo>
                  <a:pt x="279732" y="26992"/>
                </a:lnTo>
                <a:lnTo>
                  <a:pt x="333589" y="40155"/>
                </a:lnTo>
                <a:lnTo>
                  <a:pt x="345225" y="43593"/>
                </a:lnTo>
                <a:lnTo>
                  <a:pt x="348303" y="43545"/>
                </a:lnTo>
                <a:lnTo>
                  <a:pt x="339245" y="37253"/>
                </a:lnTo>
                <a:lnTo>
                  <a:pt x="282266" y="27324"/>
                </a:lnTo>
                <a:lnTo>
                  <a:pt x="227722" y="20550"/>
                </a:lnTo>
                <a:lnTo>
                  <a:pt x="180297" y="19377"/>
                </a:lnTo>
                <a:lnTo>
                  <a:pt x="129200" y="19029"/>
                </a:lnTo>
                <a:lnTo>
                  <a:pt x="67938" y="11676"/>
                </a:lnTo>
                <a:lnTo>
                  <a:pt x="20136" y="9011"/>
                </a:lnTo>
                <a:lnTo>
                  <a:pt x="0" y="83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Freeform 227"/>
          <p:cNvSpPr/>
          <p:nvPr/>
        </p:nvSpPr>
        <p:spPr>
          <a:xfrm>
            <a:off x="126341" y="1831958"/>
            <a:ext cx="244266" cy="25855"/>
          </a:xfrm>
          <a:custGeom>
            <a:avLst/>
            <a:gdLst/>
            <a:ahLst/>
            <a:cxnLst/>
            <a:rect l="0" t="0" r="0" b="0"/>
            <a:pathLst>
              <a:path w="244266" h="25855">
                <a:moveTo>
                  <a:pt x="244265" y="25854"/>
                </a:moveTo>
                <a:lnTo>
                  <a:pt x="219589" y="22516"/>
                </a:lnTo>
                <a:lnTo>
                  <a:pt x="159493" y="12940"/>
                </a:lnTo>
                <a:lnTo>
                  <a:pt x="104969" y="4354"/>
                </a:lnTo>
                <a:lnTo>
                  <a:pt x="43438" y="86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Freeform 228"/>
          <p:cNvSpPr/>
          <p:nvPr/>
        </p:nvSpPr>
        <p:spPr>
          <a:xfrm>
            <a:off x="139576" y="1842516"/>
            <a:ext cx="232225" cy="20250"/>
          </a:xfrm>
          <a:custGeom>
            <a:avLst/>
            <a:gdLst/>
            <a:ahLst/>
            <a:cxnLst/>
            <a:rect l="0" t="0" r="0" b="0"/>
            <a:pathLst>
              <a:path w="232225" h="20250">
                <a:moveTo>
                  <a:pt x="232224" y="13116"/>
                </a:moveTo>
                <a:lnTo>
                  <a:pt x="192228" y="5777"/>
                </a:lnTo>
                <a:lnTo>
                  <a:pt x="128953" y="1118"/>
                </a:lnTo>
                <a:lnTo>
                  <a:pt x="78678" y="311"/>
                </a:lnTo>
                <a:lnTo>
                  <a:pt x="19176" y="38"/>
                </a:lnTo>
                <a:lnTo>
                  <a:pt x="0" y="0"/>
                </a:lnTo>
                <a:lnTo>
                  <a:pt x="50915" y="1143"/>
                </a:lnTo>
                <a:lnTo>
                  <a:pt x="97930" y="8377"/>
                </a:lnTo>
                <a:lnTo>
                  <a:pt x="148905" y="16759"/>
                </a:lnTo>
                <a:lnTo>
                  <a:pt x="199883" y="19763"/>
                </a:lnTo>
                <a:lnTo>
                  <a:pt x="228519" y="2024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Freeform 229"/>
          <p:cNvSpPr/>
          <p:nvPr/>
        </p:nvSpPr>
        <p:spPr>
          <a:xfrm>
            <a:off x="1686771" y="1789844"/>
            <a:ext cx="208054" cy="29330"/>
          </a:xfrm>
          <a:custGeom>
            <a:avLst/>
            <a:gdLst/>
            <a:ahLst/>
            <a:cxnLst/>
            <a:rect l="0" t="0" r="0" b="0"/>
            <a:pathLst>
              <a:path w="208054" h="29330">
                <a:moveTo>
                  <a:pt x="176773" y="10529"/>
                </a:moveTo>
                <a:lnTo>
                  <a:pt x="134081" y="7409"/>
                </a:lnTo>
                <a:lnTo>
                  <a:pt x="73535" y="976"/>
                </a:lnTo>
                <a:lnTo>
                  <a:pt x="18556" y="193"/>
                </a:lnTo>
                <a:lnTo>
                  <a:pt x="0" y="86"/>
                </a:lnTo>
                <a:lnTo>
                  <a:pt x="26214" y="3137"/>
                </a:lnTo>
                <a:lnTo>
                  <a:pt x="76453" y="14658"/>
                </a:lnTo>
                <a:lnTo>
                  <a:pt x="137502" y="20963"/>
                </a:lnTo>
                <a:lnTo>
                  <a:pt x="188903" y="29141"/>
                </a:lnTo>
                <a:lnTo>
                  <a:pt x="207900" y="29329"/>
                </a:lnTo>
                <a:lnTo>
                  <a:pt x="208053" y="27741"/>
                </a:lnTo>
                <a:lnTo>
                  <a:pt x="197694" y="22858"/>
                </a:lnTo>
                <a:lnTo>
                  <a:pt x="134222" y="6794"/>
                </a:lnTo>
                <a:lnTo>
                  <a:pt x="78767" y="2013"/>
                </a:lnTo>
                <a:lnTo>
                  <a:pt x="47817" y="895"/>
                </a:lnTo>
                <a:lnTo>
                  <a:pt x="831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4" name="Group 233"/>
          <p:cNvGrpSpPr/>
          <p:nvPr/>
        </p:nvGrpSpPr>
        <p:grpSpPr>
          <a:xfrm>
            <a:off x="30636" y="2874279"/>
            <a:ext cx="1232784" cy="84229"/>
            <a:chOff x="30636" y="2874279"/>
            <a:chExt cx="1232784" cy="84229"/>
          </a:xfrm>
        </p:grpSpPr>
        <p:sp>
          <p:nvSpPr>
            <p:cNvPr id="231" name="Freeform 230"/>
            <p:cNvSpPr/>
            <p:nvPr/>
          </p:nvSpPr>
          <p:spPr>
            <a:xfrm>
              <a:off x="30636" y="2930793"/>
              <a:ext cx="242001" cy="27715"/>
            </a:xfrm>
            <a:custGeom>
              <a:avLst/>
              <a:gdLst/>
              <a:ahLst/>
              <a:cxnLst/>
              <a:rect l="0" t="0" r="0" b="0"/>
              <a:pathLst>
                <a:path w="242001" h="27715">
                  <a:moveTo>
                    <a:pt x="242000" y="177"/>
                  </a:moveTo>
                  <a:lnTo>
                    <a:pt x="241086" y="0"/>
                  </a:lnTo>
                  <a:lnTo>
                    <a:pt x="181268" y="13"/>
                  </a:lnTo>
                  <a:lnTo>
                    <a:pt x="124045" y="5345"/>
                  </a:lnTo>
                  <a:lnTo>
                    <a:pt x="67682" y="7568"/>
                  </a:lnTo>
                  <a:lnTo>
                    <a:pt x="14607" y="18059"/>
                  </a:lnTo>
                  <a:lnTo>
                    <a:pt x="3036" y="21278"/>
                  </a:lnTo>
                  <a:lnTo>
                    <a:pt x="0" y="23423"/>
                  </a:lnTo>
                  <a:lnTo>
                    <a:pt x="2656" y="24854"/>
                  </a:lnTo>
                  <a:lnTo>
                    <a:pt x="66119" y="27464"/>
                  </a:lnTo>
                  <a:lnTo>
                    <a:pt x="106234" y="27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39319" y="2874725"/>
              <a:ext cx="281904" cy="31141"/>
            </a:xfrm>
            <a:custGeom>
              <a:avLst/>
              <a:gdLst/>
              <a:ahLst/>
              <a:cxnLst/>
              <a:rect l="0" t="0" r="0" b="0"/>
              <a:pathLst>
                <a:path w="281904" h="31141">
                  <a:moveTo>
                    <a:pt x="281903" y="31140"/>
                  </a:moveTo>
                  <a:lnTo>
                    <a:pt x="254347" y="23904"/>
                  </a:lnTo>
                  <a:lnTo>
                    <a:pt x="195005" y="18142"/>
                  </a:lnTo>
                  <a:lnTo>
                    <a:pt x="132547" y="11675"/>
                  </a:lnTo>
                  <a:lnTo>
                    <a:pt x="75149" y="9228"/>
                  </a:lnTo>
                  <a:lnTo>
                    <a:pt x="18751" y="1812"/>
                  </a:lnTo>
                  <a:lnTo>
                    <a:pt x="0" y="558"/>
                  </a:lnTo>
                  <a:lnTo>
                    <a:pt x="7264" y="0"/>
                  </a:lnTo>
                  <a:lnTo>
                    <a:pt x="66117" y="11066"/>
                  </a:lnTo>
                  <a:lnTo>
                    <a:pt x="126455" y="18726"/>
                  </a:lnTo>
                  <a:lnTo>
                    <a:pt x="181094" y="20239"/>
                  </a:lnTo>
                  <a:lnTo>
                    <a:pt x="218732" y="2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79718" y="2874279"/>
              <a:ext cx="283702" cy="31112"/>
            </a:xfrm>
            <a:custGeom>
              <a:avLst/>
              <a:gdLst/>
              <a:ahLst/>
              <a:cxnLst/>
              <a:rect l="0" t="0" r="0" b="0"/>
              <a:pathLst>
                <a:path w="283702" h="31112">
                  <a:moveTo>
                    <a:pt x="283701" y="0"/>
                  </a:moveTo>
                  <a:lnTo>
                    <a:pt x="241010" y="3120"/>
                  </a:lnTo>
                  <a:lnTo>
                    <a:pt x="181633" y="10723"/>
                  </a:lnTo>
                  <a:lnTo>
                    <a:pt x="120608" y="19465"/>
                  </a:lnTo>
                  <a:lnTo>
                    <a:pt x="60189" y="29181"/>
                  </a:lnTo>
                  <a:lnTo>
                    <a:pt x="5974" y="31111"/>
                  </a:lnTo>
                  <a:lnTo>
                    <a:pt x="284" y="30099"/>
                  </a:lnTo>
                  <a:lnTo>
                    <a:pt x="0" y="28255"/>
                  </a:lnTo>
                  <a:lnTo>
                    <a:pt x="3320" y="25856"/>
                  </a:lnTo>
                  <a:lnTo>
                    <a:pt x="58017" y="21689"/>
                  </a:lnTo>
                  <a:lnTo>
                    <a:pt x="117849" y="15593"/>
                  </a:lnTo>
                  <a:lnTo>
                    <a:pt x="180794" y="10359"/>
                  </a:lnTo>
                  <a:lnTo>
                    <a:pt x="226329" y="2393"/>
                  </a:lnTo>
                  <a:lnTo>
                    <a:pt x="2521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5" name="Freeform 234"/>
          <p:cNvSpPr/>
          <p:nvPr/>
        </p:nvSpPr>
        <p:spPr>
          <a:xfrm>
            <a:off x="108987" y="4253513"/>
            <a:ext cx="270039" cy="31148"/>
          </a:xfrm>
          <a:custGeom>
            <a:avLst/>
            <a:gdLst/>
            <a:ahLst/>
            <a:cxnLst/>
            <a:rect l="0" t="0" r="0" b="0"/>
            <a:pathLst>
              <a:path w="270039" h="31148">
                <a:moveTo>
                  <a:pt x="270038" y="0"/>
                </a:moveTo>
                <a:lnTo>
                  <a:pt x="221108" y="0"/>
                </a:lnTo>
                <a:lnTo>
                  <a:pt x="173262" y="3119"/>
                </a:lnTo>
                <a:lnTo>
                  <a:pt x="122041" y="11453"/>
                </a:lnTo>
                <a:lnTo>
                  <a:pt x="69820" y="18211"/>
                </a:lnTo>
                <a:lnTo>
                  <a:pt x="20421" y="20214"/>
                </a:lnTo>
                <a:lnTo>
                  <a:pt x="0" y="20682"/>
                </a:lnTo>
                <a:lnTo>
                  <a:pt x="56526" y="29368"/>
                </a:lnTo>
                <a:lnTo>
                  <a:pt x="115039" y="31147"/>
                </a:lnTo>
                <a:lnTo>
                  <a:pt x="170488" y="30329"/>
                </a:lnTo>
                <a:lnTo>
                  <a:pt x="217396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Freeform 235"/>
          <p:cNvSpPr/>
          <p:nvPr/>
        </p:nvSpPr>
        <p:spPr>
          <a:xfrm>
            <a:off x="1215072" y="4212862"/>
            <a:ext cx="174690" cy="30123"/>
          </a:xfrm>
          <a:custGeom>
            <a:avLst/>
            <a:gdLst/>
            <a:ahLst/>
            <a:cxnLst/>
            <a:rect l="0" t="0" r="0" b="0"/>
            <a:pathLst>
              <a:path w="174690" h="30123">
                <a:moveTo>
                  <a:pt x="48347" y="9065"/>
                </a:moveTo>
                <a:lnTo>
                  <a:pt x="106964" y="9065"/>
                </a:lnTo>
                <a:lnTo>
                  <a:pt x="111992" y="7895"/>
                </a:lnTo>
                <a:lnTo>
                  <a:pt x="111834" y="5945"/>
                </a:lnTo>
                <a:lnTo>
                  <a:pt x="108219" y="3476"/>
                </a:lnTo>
                <a:lnTo>
                  <a:pt x="80775" y="0"/>
                </a:lnTo>
                <a:lnTo>
                  <a:pt x="21162" y="7062"/>
                </a:lnTo>
                <a:lnTo>
                  <a:pt x="0" y="8175"/>
                </a:lnTo>
                <a:lnTo>
                  <a:pt x="908" y="8472"/>
                </a:lnTo>
                <a:lnTo>
                  <a:pt x="54362" y="10157"/>
                </a:lnTo>
                <a:lnTo>
                  <a:pt x="116513" y="18120"/>
                </a:lnTo>
                <a:lnTo>
                  <a:pt x="174689" y="3012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9" name="Group 238"/>
          <p:cNvGrpSpPr/>
          <p:nvPr/>
        </p:nvGrpSpPr>
        <p:grpSpPr>
          <a:xfrm>
            <a:off x="196857" y="5043264"/>
            <a:ext cx="518320" cy="79652"/>
            <a:chOff x="196857" y="5043264"/>
            <a:chExt cx="518320" cy="79652"/>
          </a:xfrm>
        </p:grpSpPr>
        <p:sp>
          <p:nvSpPr>
            <p:cNvPr id="237" name="Freeform 236"/>
            <p:cNvSpPr/>
            <p:nvPr/>
          </p:nvSpPr>
          <p:spPr>
            <a:xfrm>
              <a:off x="196857" y="5116850"/>
              <a:ext cx="150584" cy="6066"/>
            </a:xfrm>
            <a:custGeom>
              <a:avLst/>
              <a:gdLst/>
              <a:ahLst/>
              <a:cxnLst/>
              <a:rect l="0" t="0" r="0" b="0"/>
              <a:pathLst>
                <a:path w="150584" h="6066">
                  <a:moveTo>
                    <a:pt x="150583" y="0"/>
                  </a:moveTo>
                  <a:lnTo>
                    <a:pt x="107891" y="3119"/>
                  </a:lnTo>
                  <a:lnTo>
                    <a:pt x="84816" y="6065"/>
                  </a:lnTo>
                  <a:lnTo>
                    <a:pt x="22342" y="1544"/>
                  </a:lnTo>
                  <a:lnTo>
                    <a:pt x="0" y="686"/>
                  </a:lnTo>
                  <a:lnTo>
                    <a:pt x="56134" y="60"/>
                  </a:lnTo>
                  <a:lnTo>
                    <a:pt x="117325" y="12"/>
                  </a:lnTo>
                  <a:lnTo>
                    <a:pt x="135802" y="5"/>
                  </a:lnTo>
                  <a:lnTo>
                    <a:pt x="78017" y="0"/>
                  </a:lnTo>
                  <a:lnTo>
                    <a:pt x="30011" y="0"/>
                  </a:lnTo>
                  <a:lnTo>
                    <a:pt x="31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505367" y="5043264"/>
              <a:ext cx="209810" cy="31472"/>
            </a:xfrm>
            <a:custGeom>
              <a:avLst/>
              <a:gdLst/>
              <a:ahLst/>
              <a:cxnLst/>
              <a:rect l="0" t="0" r="0" b="0"/>
              <a:pathLst>
                <a:path w="209810" h="31472">
                  <a:moveTo>
                    <a:pt x="0" y="20943"/>
                  </a:moveTo>
                  <a:lnTo>
                    <a:pt x="11179" y="9764"/>
                  </a:lnTo>
                  <a:lnTo>
                    <a:pt x="29145" y="4276"/>
                  </a:lnTo>
                  <a:lnTo>
                    <a:pt x="92312" y="464"/>
                  </a:lnTo>
                  <a:lnTo>
                    <a:pt x="147610" y="0"/>
                  </a:lnTo>
                  <a:lnTo>
                    <a:pt x="209428" y="1071"/>
                  </a:lnTo>
                  <a:lnTo>
                    <a:pt x="209809" y="3015"/>
                  </a:lnTo>
                  <a:lnTo>
                    <a:pt x="206553" y="5482"/>
                  </a:lnTo>
                  <a:lnTo>
                    <a:pt x="174025" y="14542"/>
                  </a:lnTo>
                  <a:lnTo>
                    <a:pt x="113428" y="11767"/>
                  </a:lnTo>
                  <a:lnTo>
                    <a:pt x="53601" y="10682"/>
                  </a:lnTo>
                  <a:lnTo>
                    <a:pt x="3223" y="10467"/>
                  </a:lnTo>
                  <a:lnTo>
                    <a:pt x="65414" y="10418"/>
                  </a:lnTo>
                  <a:lnTo>
                    <a:pt x="119766" y="16005"/>
                  </a:lnTo>
                  <a:lnTo>
                    <a:pt x="180213" y="28626"/>
                  </a:lnTo>
                  <a:lnTo>
                    <a:pt x="200042" y="31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0" name="Freeform 239"/>
          <p:cNvSpPr/>
          <p:nvPr/>
        </p:nvSpPr>
        <p:spPr>
          <a:xfrm>
            <a:off x="243013" y="6054497"/>
            <a:ext cx="308183" cy="41503"/>
          </a:xfrm>
          <a:custGeom>
            <a:avLst/>
            <a:gdLst/>
            <a:ahLst/>
            <a:cxnLst/>
            <a:rect l="0" t="0" r="0" b="0"/>
            <a:pathLst>
              <a:path w="308183" h="41503">
                <a:moveTo>
                  <a:pt x="293385" y="39469"/>
                </a:moveTo>
                <a:lnTo>
                  <a:pt x="241563" y="41070"/>
                </a:lnTo>
                <a:lnTo>
                  <a:pt x="191203" y="41375"/>
                </a:lnTo>
                <a:lnTo>
                  <a:pt x="139237" y="41465"/>
                </a:lnTo>
                <a:lnTo>
                  <a:pt x="77681" y="41496"/>
                </a:lnTo>
                <a:lnTo>
                  <a:pt x="20462" y="41502"/>
                </a:lnTo>
                <a:lnTo>
                  <a:pt x="429" y="40333"/>
                </a:lnTo>
                <a:lnTo>
                  <a:pt x="0" y="38383"/>
                </a:lnTo>
                <a:lnTo>
                  <a:pt x="8882" y="33097"/>
                </a:lnTo>
                <a:lnTo>
                  <a:pt x="64338" y="13305"/>
                </a:lnTo>
                <a:lnTo>
                  <a:pt x="116049" y="2484"/>
                </a:lnTo>
                <a:lnTo>
                  <a:pt x="171323" y="0"/>
                </a:lnTo>
                <a:lnTo>
                  <a:pt x="226132" y="679"/>
                </a:lnTo>
                <a:lnTo>
                  <a:pt x="275087" y="4626"/>
                </a:lnTo>
                <a:lnTo>
                  <a:pt x="308182" y="20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4" name="Group 243"/>
          <p:cNvGrpSpPr/>
          <p:nvPr/>
        </p:nvGrpSpPr>
        <p:grpSpPr>
          <a:xfrm>
            <a:off x="5973812" y="180060"/>
            <a:ext cx="385401" cy="335837"/>
            <a:chOff x="5973812" y="180060"/>
            <a:chExt cx="385401" cy="335837"/>
          </a:xfrm>
        </p:grpSpPr>
        <p:sp>
          <p:nvSpPr>
            <p:cNvPr id="241" name="Freeform 240"/>
            <p:cNvSpPr/>
            <p:nvPr/>
          </p:nvSpPr>
          <p:spPr>
            <a:xfrm>
              <a:off x="5973812" y="180060"/>
              <a:ext cx="208217" cy="335837"/>
            </a:xfrm>
            <a:custGeom>
              <a:avLst/>
              <a:gdLst/>
              <a:ahLst/>
              <a:cxnLst/>
              <a:rect l="0" t="0" r="0" b="0"/>
              <a:pathLst>
                <a:path w="208217" h="335837">
                  <a:moveTo>
                    <a:pt x="132716" y="335836"/>
                  </a:moveTo>
                  <a:lnTo>
                    <a:pt x="114758" y="280791"/>
                  </a:lnTo>
                  <a:lnTo>
                    <a:pt x="97930" y="229383"/>
                  </a:lnTo>
                  <a:lnTo>
                    <a:pt x="72422" y="174168"/>
                  </a:lnTo>
                  <a:lnTo>
                    <a:pt x="44854" y="119371"/>
                  </a:lnTo>
                  <a:lnTo>
                    <a:pt x="5193" y="58039"/>
                  </a:lnTo>
                  <a:lnTo>
                    <a:pt x="0" y="34166"/>
                  </a:lnTo>
                  <a:lnTo>
                    <a:pt x="2125" y="24758"/>
                  </a:lnTo>
                  <a:lnTo>
                    <a:pt x="7051" y="17317"/>
                  </a:lnTo>
                  <a:lnTo>
                    <a:pt x="13845" y="11186"/>
                  </a:lnTo>
                  <a:lnTo>
                    <a:pt x="33871" y="4374"/>
                  </a:lnTo>
                  <a:lnTo>
                    <a:pt x="84855" y="0"/>
                  </a:lnTo>
                  <a:lnTo>
                    <a:pt x="131663" y="4832"/>
                  </a:lnTo>
                  <a:lnTo>
                    <a:pt x="156035" y="13638"/>
                  </a:lnTo>
                  <a:lnTo>
                    <a:pt x="190745" y="38355"/>
                  </a:lnTo>
                  <a:lnTo>
                    <a:pt x="202571" y="58173"/>
                  </a:lnTo>
                  <a:lnTo>
                    <a:pt x="207362" y="70009"/>
                  </a:lnTo>
                  <a:lnTo>
                    <a:pt x="208216" y="81409"/>
                  </a:lnTo>
                  <a:lnTo>
                    <a:pt x="202926" y="103434"/>
                  </a:lnTo>
                  <a:lnTo>
                    <a:pt x="186795" y="129976"/>
                  </a:lnTo>
                  <a:lnTo>
                    <a:pt x="132716" y="188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6222778" y="211348"/>
              <a:ext cx="136435" cy="304549"/>
            </a:xfrm>
            <a:custGeom>
              <a:avLst/>
              <a:gdLst/>
              <a:ahLst/>
              <a:cxnLst/>
              <a:rect l="0" t="0" r="0" b="0"/>
              <a:pathLst>
                <a:path w="136435" h="304549">
                  <a:moveTo>
                    <a:pt x="20621" y="304548"/>
                  </a:moveTo>
                  <a:lnTo>
                    <a:pt x="12287" y="267070"/>
                  </a:lnTo>
                  <a:lnTo>
                    <a:pt x="10526" y="215646"/>
                  </a:lnTo>
                  <a:lnTo>
                    <a:pt x="9008" y="160428"/>
                  </a:lnTo>
                  <a:lnTo>
                    <a:pt x="1776" y="104461"/>
                  </a:lnTo>
                  <a:lnTo>
                    <a:pt x="0" y="48345"/>
                  </a:lnTo>
                  <a:lnTo>
                    <a:pt x="820" y="390"/>
                  </a:lnTo>
                  <a:lnTo>
                    <a:pt x="2741" y="0"/>
                  </a:lnTo>
                  <a:lnTo>
                    <a:pt x="32352" y="54705"/>
                  </a:lnTo>
                  <a:lnTo>
                    <a:pt x="59463" y="108577"/>
                  </a:lnTo>
                  <a:lnTo>
                    <a:pt x="87348" y="163109"/>
                  </a:lnTo>
                  <a:lnTo>
                    <a:pt x="122402" y="219718"/>
                  </a:lnTo>
                  <a:lnTo>
                    <a:pt x="136434" y="241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6243399" y="383488"/>
              <a:ext cx="42115" cy="6067"/>
            </a:xfrm>
            <a:custGeom>
              <a:avLst/>
              <a:gdLst/>
              <a:ahLst/>
              <a:cxnLst/>
              <a:rect l="0" t="0" r="0" b="0"/>
              <a:pathLst>
                <a:path w="42115" h="6067">
                  <a:moveTo>
                    <a:pt x="42114" y="6066"/>
                  </a:moveTo>
                  <a:lnTo>
                    <a:pt x="25346" y="477"/>
                  </a:lnTo>
                  <a:lnTo>
                    <a:pt x="19237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5" name="Freeform 244"/>
          <p:cNvSpPr/>
          <p:nvPr/>
        </p:nvSpPr>
        <p:spPr>
          <a:xfrm>
            <a:off x="5603402" y="705409"/>
            <a:ext cx="861092" cy="3611276"/>
          </a:xfrm>
          <a:custGeom>
            <a:avLst/>
            <a:gdLst/>
            <a:ahLst/>
            <a:cxnLst/>
            <a:rect l="0" t="0" r="0" b="0"/>
            <a:pathLst>
              <a:path w="861092" h="3611276">
                <a:moveTo>
                  <a:pt x="682111" y="0"/>
                </a:moveTo>
                <a:lnTo>
                  <a:pt x="724773" y="55659"/>
                </a:lnTo>
                <a:lnTo>
                  <a:pt x="758222" y="112918"/>
                </a:lnTo>
                <a:lnTo>
                  <a:pt x="785359" y="168074"/>
                </a:lnTo>
                <a:lnTo>
                  <a:pt x="807722" y="221048"/>
                </a:lnTo>
                <a:lnTo>
                  <a:pt x="825904" y="274904"/>
                </a:lnTo>
                <a:lnTo>
                  <a:pt x="836900" y="327306"/>
                </a:lnTo>
                <a:lnTo>
                  <a:pt x="848030" y="389459"/>
                </a:lnTo>
                <a:lnTo>
                  <a:pt x="858167" y="442871"/>
                </a:lnTo>
                <a:lnTo>
                  <a:pt x="860517" y="498482"/>
                </a:lnTo>
                <a:lnTo>
                  <a:pt x="860981" y="554527"/>
                </a:lnTo>
                <a:lnTo>
                  <a:pt x="861073" y="610658"/>
                </a:lnTo>
                <a:lnTo>
                  <a:pt x="861091" y="666806"/>
                </a:lnTo>
                <a:lnTo>
                  <a:pt x="859925" y="721787"/>
                </a:lnTo>
                <a:lnTo>
                  <a:pt x="852031" y="784082"/>
                </a:lnTo>
                <a:lnTo>
                  <a:pt x="849686" y="839059"/>
                </a:lnTo>
                <a:lnTo>
                  <a:pt x="842290" y="894979"/>
                </a:lnTo>
                <a:lnTo>
                  <a:pt x="840483" y="951085"/>
                </a:lnTo>
                <a:lnTo>
                  <a:pt x="828644" y="1009813"/>
                </a:lnTo>
                <a:lnTo>
                  <a:pt x="813018" y="1064426"/>
                </a:lnTo>
                <a:lnTo>
                  <a:pt x="803465" y="1125069"/>
                </a:lnTo>
                <a:lnTo>
                  <a:pt x="787201" y="1178997"/>
                </a:lnTo>
                <a:lnTo>
                  <a:pt x="766321" y="1242345"/>
                </a:lnTo>
                <a:lnTo>
                  <a:pt x="745280" y="1305532"/>
                </a:lnTo>
                <a:lnTo>
                  <a:pt x="724224" y="1368704"/>
                </a:lnTo>
                <a:lnTo>
                  <a:pt x="700048" y="1431876"/>
                </a:lnTo>
                <a:lnTo>
                  <a:pt x="672233" y="1495046"/>
                </a:lnTo>
                <a:lnTo>
                  <a:pt x="642249" y="1558217"/>
                </a:lnTo>
                <a:lnTo>
                  <a:pt x="616017" y="1618269"/>
                </a:lnTo>
                <a:lnTo>
                  <a:pt x="600136" y="1644640"/>
                </a:lnTo>
                <a:lnTo>
                  <a:pt x="568690" y="1705809"/>
                </a:lnTo>
                <a:lnTo>
                  <a:pt x="533997" y="1768804"/>
                </a:lnTo>
                <a:lnTo>
                  <a:pt x="492535" y="1831960"/>
                </a:lnTo>
                <a:lnTo>
                  <a:pt x="453598" y="1886796"/>
                </a:lnTo>
                <a:lnTo>
                  <a:pt x="437759" y="1913717"/>
                </a:lnTo>
                <a:lnTo>
                  <a:pt x="421367" y="1939631"/>
                </a:lnTo>
                <a:lnTo>
                  <a:pt x="405981" y="1966417"/>
                </a:lnTo>
                <a:lnTo>
                  <a:pt x="369165" y="2022184"/>
                </a:lnTo>
                <a:lnTo>
                  <a:pt x="334002" y="2084705"/>
                </a:lnTo>
                <a:lnTo>
                  <a:pt x="292497" y="2147819"/>
                </a:lnTo>
                <a:lnTo>
                  <a:pt x="258771" y="2210985"/>
                </a:lnTo>
                <a:lnTo>
                  <a:pt x="218663" y="2274155"/>
                </a:lnTo>
                <a:lnTo>
                  <a:pt x="185059" y="2337326"/>
                </a:lnTo>
                <a:lnTo>
                  <a:pt x="153296" y="2400497"/>
                </a:lnTo>
                <a:lnTo>
                  <a:pt x="124815" y="2463668"/>
                </a:lnTo>
                <a:lnTo>
                  <a:pt x="94773" y="2526839"/>
                </a:lnTo>
                <a:lnTo>
                  <a:pt x="74095" y="2586717"/>
                </a:lnTo>
                <a:lnTo>
                  <a:pt x="48394" y="2642219"/>
                </a:lnTo>
                <a:lnTo>
                  <a:pt x="29542" y="2695238"/>
                </a:lnTo>
                <a:lnTo>
                  <a:pt x="21993" y="2729983"/>
                </a:lnTo>
                <a:lnTo>
                  <a:pt x="11998" y="2790244"/>
                </a:lnTo>
                <a:lnTo>
                  <a:pt x="3186" y="2851630"/>
                </a:lnTo>
                <a:lnTo>
                  <a:pt x="0" y="2903428"/>
                </a:lnTo>
                <a:lnTo>
                  <a:pt x="6303" y="2958719"/>
                </a:lnTo>
                <a:lnTo>
                  <a:pt x="7895" y="3014701"/>
                </a:lnTo>
                <a:lnTo>
                  <a:pt x="15445" y="3070820"/>
                </a:lnTo>
                <a:lnTo>
                  <a:pt x="21269" y="3130085"/>
                </a:lnTo>
                <a:lnTo>
                  <a:pt x="27749" y="3192181"/>
                </a:lnTo>
                <a:lnTo>
                  <a:pt x="40586" y="3252189"/>
                </a:lnTo>
                <a:lnTo>
                  <a:pt x="57514" y="3313037"/>
                </a:lnTo>
                <a:lnTo>
                  <a:pt x="80569" y="3368666"/>
                </a:lnTo>
                <a:lnTo>
                  <a:pt x="105514" y="3421702"/>
                </a:lnTo>
                <a:lnTo>
                  <a:pt x="142255" y="3484928"/>
                </a:lnTo>
                <a:lnTo>
                  <a:pt x="157945" y="3513397"/>
                </a:lnTo>
                <a:lnTo>
                  <a:pt x="204951" y="3571058"/>
                </a:lnTo>
                <a:lnTo>
                  <a:pt x="239914" y="36112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Freeform 245"/>
          <p:cNvSpPr/>
          <p:nvPr/>
        </p:nvSpPr>
        <p:spPr>
          <a:xfrm rot="21030000">
            <a:off x="3424704" y="2078629"/>
            <a:ext cx="3768345" cy="363283"/>
          </a:xfrm>
          <a:custGeom>
            <a:avLst/>
            <a:gdLst/>
            <a:ahLst/>
            <a:cxnLst/>
            <a:rect l="0" t="0" r="0" b="0"/>
            <a:pathLst>
              <a:path w="3768345" h="363283">
                <a:moveTo>
                  <a:pt x="0" y="0"/>
                </a:moveTo>
                <a:lnTo>
                  <a:pt x="3768344" y="0"/>
                </a:lnTo>
                <a:lnTo>
                  <a:pt x="3768344" y="363282"/>
                </a:lnTo>
                <a:lnTo>
                  <a:pt x="0" y="36328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Freeform 246"/>
          <p:cNvSpPr/>
          <p:nvPr/>
        </p:nvSpPr>
        <p:spPr>
          <a:xfrm>
            <a:off x="2559057" y="3391639"/>
            <a:ext cx="1336401" cy="1155121"/>
          </a:xfrm>
          <a:custGeom>
            <a:avLst/>
            <a:gdLst/>
            <a:ahLst/>
            <a:cxnLst/>
            <a:rect l="0" t="0" r="0" b="0"/>
            <a:pathLst>
              <a:path w="1336401" h="1155121">
                <a:moveTo>
                  <a:pt x="662663" y="9065"/>
                </a:moveTo>
                <a:lnTo>
                  <a:pt x="619971" y="5946"/>
                </a:lnTo>
                <a:lnTo>
                  <a:pt x="572731" y="0"/>
                </a:lnTo>
                <a:lnTo>
                  <a:pt x="512780" y="7063"/>
                </a:lnTo>
                <a:lnTo>
                  <a:pt x="458621" y="8670"/>
                </a:lnTo>
                <a:lnTo>
                  <a:pt x="397191" y="17347"/>
                </a:lnTo>
                <a:lnTo>
                  <a:pt x="336199" y="26534"/>
                </a:lnTo>
                <a:lnTo>
                  <a:pt x="282928" y="29413"/>
                </a:lnTo>
                <a:lnTo>
                  <a:pt x="227345" y="35571"/>
                </a:lnTo>
                <a:lnTo>
                  <a:pt x="171305" y="39647"/>
                </a:lnTo>
                <a:lnTo>
                  <a:pt x="118295" y="43572"/>
                </a:lnTo>
                <a:lnTo>
                  <a:pt x="56883" y="52517"/>
                </a:lnTo>
                <a:lnTo>
                  <a:pt x="29927" y="67694"/>
                </a:lnTo>
                <a:lnTo>
                  <a:pt x="14509" y="80356"/>
                </a:lnTo>
                <a:lnTo>
                  <a:pt x="10632" y="88178"/>
                </a:lnTo>
                <a:lnTo>
                  <a:pt x="2571" y="147581"/>
                </a:lnTo>
                <a:lnTo>
                  <a:pt x="0" y="199596"/>
                </a:lnTo>
                <a:lnTo>
                  <a:pt x="5082" y="249342"/>
                </a:lnTo>
                <a:lnTo>
                  <a:pt x="20715" y="303616"/>
                </a:lnTo>
                <a:lnTo>
                  <a:pt x="41507" y="367012"/>
                </a:lnTo>
                <a:lnTo>
                  <a:pt x="48898" y="401733"/>
                </a:lnTo>
                <a:lnTo>
                  <a:pt x="58836" y="461984"/>
                </a:lnTo>
                <a:lnTo>
                  <a:pt x="67640" y="523370"/>
                </a:lnTo>
                <a:lnTo>
                  <a:pt x="71995" y="575166"/>
                </a:lnTo>
                <a:lnTo>
                  <a:pt x="72855" y="630458"/>
                </a:lnTo>
                <a:lnTo>
                  <a:pt x="80275" y="693229"/>
                </a:lnTo>
                <a:lnTo>
                  <a:pt x="82940" y="746716"/>
                </a:lnTo>
                <a:lnTo>
                  <a:pt x="83466" y="802342"/>
                </a:lnTo>
                <a:lnTo>
                  <a:pt x="88792" y="860966"/>
                </a:lnTo>
                <a:lnTo>
                  <a:pt x="84280" y="922802"/>
                </a:lnTo>
                <a:lnTo>
                  <a:pt x="86138" y="961685"/>
                </a:lnTo>
                <a:lnTo>
                  <a:pt x="94864" y="980713"/>
                </a:lnTo>
                <a:lnTo>
                  <a:pt x="109661" y="993850"/>
                </a:lnTo>
                <a:lnTo>
                  <a:pt x="151889" y="1021713"/>
                </a:lnTo>
                <a:lnTo>
                  <a:pt x="208994" y="1034785"/>
                </a:lnTo>
                <a:lnTo>
                  <a:pt x="265575" y="1048391"/>
                </a:lnTo>
                <a:lnTo>
                  <a:pt x="319324" y="1050795"/>
                </a:lnTo>
                <a:lnTo>
                  <a:pt x="375001" y="1044034"/>
                </a:lnTo>
                <a:lnTo>
                  <a:pt x="427939" y="1038366"/>
                </a:lnTo>
                <a:lnTo>
                  <a:pt x="478127" y="1031917"/>
                </a:lnTo>
                <a:lnTo>
                  <a:pt x="531932" y="1029474"/>
                </a:lnTo>
                <a:lnTo>
                  <a:pt x="593975" y="1021305"/>
                </a:lnTo>
                <a:lnTo>
                  <a:pt x="647752" y="1021268"/>
                </a:lnTo>
                <a:lnTo>
                  <a:pt x="681251" y="1029464"/>
                </a:lnTo>
                <a:lnTo>
                  <a:pt x="737224" y="1058729"/>
                </a:lnTo>
                <a:lnTo>
                  <a:pt x="798439" y="1090111"/>
                </a:lnTo>
                <a:lnTo>
                  <a:pt x="853158" y="1127744"/>
                </a:lnTo>
                <a:lnTo>
                  <a:pt x="885222" y="1140171"/>
                </a:lnTo>
                <a:lnTo>
                  <a:pt x="922669" y="1143204"/>
                </a:lnTo>
                <a:lnTo>
                  <a:pt x="983685" y="1136845"/>
                </a:lnTo>
                <a:lnTo>
                  <a:pt x="1044102" y="1127443"/>
                </a:lnTo>
                <a:lnTo>
                  <a:pt x="1098318" y="1125551"/>
                </a:lnTo>
                <a:lnTo>
                  <a:pt x="1152917" y="1127518"/>
                </a:lnTo>
                <a:lnTo>
                  <a:pt x="1215130" y="1148817"/>
                </a:lnTo>
                <a:lnTo>
                  <a:pt x="1270098" y="1155120"/>
                </a:lnTo>
                <a:lnTo>
                  <a:pt x="1309667" y="1153872"/>
                </a:lnTo>
                <a:lnTo>
                  <a:pt x="1328856" y="1145289"/>
                </a:lnTo>
                <a:lnTo>
                  <a:pt x="1333739" y="1138555"/>
                </a:lnTo>
                <a:lnTo>
                  <a:pt x="1335825" y="1130555"/>
                </a:lnTo>
                <a:lnTo>
                  <a:pt x="1336400" y="1073900"/>
                </a:lnTo>
                <a:lnTo>
                  <a:pt x="1330886" y="1011082"/>
                </a:lnTo>
                <a:lnTo>
                  <a:pt x="1319696" y="959110"/>
                </a:lnTo>
                <a:lnTo>
                  <a:pt x="1313153" y="906904"/>
                </a:lnTo>
                <a:lnTo>
                  <a:pt x="1297582" y="851729"/>
                </a:lnTo>
                <a:lnTo>
                  <a:pt x="1280295" y="798753"/>
                </a:lnTo>
                <a:lnTo>
                  <a:pt x="1265119" y="757768"/>
                </a:lnTo>
                <a:lnTo>
                  <a:pt x="1228450" y="702971"/>
                </a:lnTo>
                <a:lnTo>
                  <a:pt x="1201608" y="656764"/>
                </a:lnTo>
                <a:lnTo>
                  <a:pt x="1160879" y="612870"/>
                </a:lnTo>
                <a:lnTo>
                  <a:pt x="1124504" y="593062"/>
                </a:lnTo>
                <a:lnTo>
                  <a:pt x="1061452" y="571880"/>
                </a:lnTo>
                <a:lnTo>
                  <a:pt x="1009155" y="568025"/>
                </a:lnTo>
                <a:lnTo>
                  <a:pt x="953764" y="567263"/>
                </a:lnTo>
                <a:lnTo>
                  <a:pt x="898932" y="568283"/>
                </a:lnTo>
                <a:lnTo>
                  <a:pt x="836669" y="576145"/>
                </a:lnTo>
                <a:lnTo>
                  <a:pt x="779207" y="588865"/>
                </a:lnTo>
                <a:lnTo>
                  <a:pt x="730918" y="596726"/>
                </a:lnTo>
                <a:lnTo>
                  <a:pt x="695755" y="592499"/>
                </a:lnTo>
                <a:lnTo>
                  <a:pt x="687064" y="587534"/>
                </a:lnTo>
                <a:lnTo>
                  <a:pt x="674288" y="572658"/>
                </a:lnTo>
                <a:lnTo>
                  <a:pt x="667829" y="551230"/>
                </a:lnTo>
                <a:lnTo>
                  <a:pt x="666129" y="527277"/>
                </a:lnTo>
                <a:lnTo>
                  <a:pt x="672030" y="467035"/>
                </a:lnTo>
                <a:lnTo>
                  <a:pt x="681372" y="406719"/>
                </a:lnTo>
                <a:lnTo>
                  <a:pt x="683256" y="352516"/>
                </a:lnTo>
                <a:lnTo>
                  <a:pt x="683628" y="296749"/>
                </a:lnTo>
                <a:lnTo>
                  <a:pt x="683702" y="240674"/>
                </a:lnTo>
                <a:lnTo>
                  <a:pt x="683716" y="184536"/>
                </a:lnTo>
                <a:lnTo>
                  <a:pt x="683719" y="128388"/>
                </a:lnTo>
                <a:lnTo>
                  <a:pt x="680600" y="75356"/>
                </a:lnTo>
                <a:lnTo>
                  <a:pt x="674145" y="53735"/>
                </a:lnTo>
                <a:lnTo>
                  <a:pt x="641606" y="90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Freeform 247"/>
          <p:cNvSpPr/>
          <p:nvPr/>
        </p:nvSpPr>
        <p:spPr>
          <a:xfrm>
            <a:off x="3223011" y="937036"/>
            <a:ext cx="672534" cy="3600747"/>
          </a:xfrm>
          <a:custGeom>
            <a:avLst/>
            <a:gdLst/>
            <a:ahLst/>
            <a:cxnLst/>
            <a:rect l="0" t="0" r="0" b="0"/>
            <a:pathLst>
              <a:path w="672534" h="3600747">
                <a:moveTo>
                  <a:pt x="672533" y="3600746"/>
                </a:moveTo>
                <a:lnTo>
                  <a:pt x="672533" y="3542129"/>
                </a:lnTo>
                <a:lnTo>
                  <a:pt x="671363" y="3489125"/>
                </a:lnTo>
                <a:lnTo>
                  <a:pt x="663468" y="3427253"/>
                </a:lnTo>
                <a:lnTo>
                  <a:pt x="650744" y="3369842"/>
                </a:lnTo>
                <a:lnTo>
                  <a:pt x="633832" y="3316572"/>
                </a:lnTo>
                <a:lnTo>
                  <a:pt x="622201" y="3286089"/>
                </a:lnTo>
                <a:lnTo>
                  <a:pt x="591617" y="3231276"/>
                </a:lnTo>
                <a:lnTo>
                  <a:pt x="552884" y="3170162"/>
                </a:lnTo>
                <a:lnTo>
                  <a:pt x="518072" y="3131078"/>
                </a:lnTo>
                <a:lnTo>
                  <a:pt x="491456" y="3115185"/>
                </a:lnTo>
                <a:lnTo>
                  <a:pt x="430193" y="3092067"/>
                </a:lnTo>
                <a:lnTo>
                  <a:pt x="367190" y="3070829"/>
                </a:lnTo>
                <a:lnTo>
                  <a:pt x="306229" y="3061600"/>
                </a:lnTo>
                <a:lnTo>
                  <a:pt x="243276" y="3054362"/>
                </a:lnTo>
                <a:lnTo>
                  <a:pt x="188005" y="3053481"/>
                </a:lnTo>
                <a:lnTo>
                  <a:pt x="132027" y="3053307"/>
                </a:lnTo>
                <a:lnTo>
                  <a:pt x="73327" y="3041817"/>
                </a:lnTo>
                <a:lnTo>
                  <a:pt x="52930" y="3034139"/>
                </a:lnTo>
                <a:lnTo>
                  <a:pt x="13417" y="3003461"/>
                </a:lnTo>
                <a:lnTo>
                  <a:pt x="5246" y="2983556"/>
                </a:lnTo>
                <a:lnTo>
                  <a:pt x="0" y="2932650"/>
                </a:lnTo>
                <a:lnTo>
                  <a:pt x="7212" y="2871914"/>
                </a:lnTo>
                <a:lnTo>
                  <a:pt x="16206" y="2811014"/>
                </a:lnTo>
                <a:lnTo>
                  <a:pt x="24886" y="2749542"/>
                </a:lnTo>
                <a:lnTo>
                  <a:pt x="32701" y="2687173"/>
                </a:lnTo>
                <a:lnTo>
                  <a:pt x="39754" y="2624036"/>
                </a:lnTo>
                <a:lnTo>
                  <a:pt x="43731" y="2571861"/>
                </a:lnTo>
                <a:lnTo>
                  <a:pt x="49846" y="2521824"/>
                </a:lnTo>
                <a:lnTo>
                  <a:pt x="39700" y="2464394"/>
                </a:lnTo>
                <a:lnTo>
                  <a:pt x="24297" y="2409951"/>
                </a:lnTo>
                <a:lnTo>
                  <a:pt x="20661" y="2357478"/>
                </a:lnTo>
                <a:lnTo>
                  <a:pt x="19943" y="2302052"/>
                </a:lnTo>
                <a:lnTo>
                  <a:pt x="25407" y="2265654"/>
                </a:lnTo>
                <a:lnTo>
                  <a:pt x="49437" y="2211251"/>
                </a:lnTo>
                <a:lnTo>
                  <a:pt x="75360" y="2147836"/>
                </a:lnTo>
                <a:lnTo>
                  <a:pt x="103329" y="2084644"/>
                </a:lnTo>
                <a:lnTo>
                  <a:pt x="111887" y="2064756"/>
                </a:lnTo>
                <a:lnTo>
                  <a:pt x="141597" y="2009967"/>
                </a:lnTo>
                <a:lnTo>
                  <a:pt x="164737" y="1948856"/>
                </a:lnTo>
                <a:lnTo>
                  <a:pt x="186009" y="1910854"/>
                </a:lnTo>
                <a:lnTo>
                  <a:pt x="194975" y="1872492"/>
                </a:lnTo>
                <a:lnTo>
                  <a:pt x="206659" y="1812080"/>
                </a:lnTo>
                <a:lnTo>
                  <a:pt x="223434" y="1758414"/>
                </a:lnTo>
                <a:lnTo>
                  <a:pt x="244384" y="1695101"/>
                </a:lnTo>
                <a:lnTo>
                  <a:pt x="265431" y="1631918"/>
                </a:lnTo>
                <a:lnTo>
                  <a:pt x="274645" y="1570941"/>
                </a:lnTo>
                <a:lnTo>
                  <a:pt x="290286" y="1509157"/>
                </a:lnTo>
                <a:lnTo>
                  <a:pt x="307583" y="1453404"/>
                </a:lnTo>
                <a:lnTo>
                  <a:pt x="325097" y="1400352"/>
                </a:lnTo>
                <a:lnTo>
                  <a:pt x="346150" y="1337125"/>
                </a:lnTo>
                <a:lnTo>
                  <a:pt x="363697" y="1283307"/>
                </a:lnTo>
                <a:lnTo>
                  <a:pt x="381244" y="1222769"/>
                </a:lnTo>
                <a:lnTo>
                  <a:pt x="398792" y="1168856"/>
                </a:lnTo>
                <a:lnTo>
                  <a:pt x="419849" y="1105509"/>
                </a:lnTo>
                <a:lnTo>
                  <a:pt x="437396" y="1050512"/>
                </a:lnTo>
                <a:lnTo>
                  <a:pt x="451434" y="990950"/>
                </a:lnTo>
                <a:lnTo>
                  <a:pt x="459883" y="928188"/>
                </a:lnTo>
                <a:lnTo>
                  <a:pt x="469957" y="873937"/>
                </a:lnTo>
                <a:lnTo>
                  <a:pt x="480093" y="812442"/>
                </a:lnTo>
                <a:lnTo>
                  <a:pt x="482441" y="754887"/>
                </a:lnTo>
                <a:lnTo>
                  <a:pt x="491277" y="692731"/>
                </a:lnTo>
                <a:lnTo>
                  <a:pt x="493100" y="632715"/>
                </a:lnTo>
                <a:lnTo>
                  <a:pt x="500695" y="579006"/>
                </a:lnTo>
                <a:lnTo>
                  <a:pt x="506528" y="517617"/>
                </a:lnTo>
                <a:lnTo>
                  <a:pt x="513010" y="454495"/>
                </a:lnTo>
                <a:lnTo>
                  <a:pt x="522696" y="401342"/>
                </a:lnTo>
                <a:lnTo>
                  <a:pt x="535874" y="343876"/>
                </a:lnTo>
                <a:lnTo>
                  <a:pt x="549742" y="287725"/>
                </a:lnTo>
                <a:lnTo>
                  <a:pt x="567253" y="232082"/>
                </a:lnTo>
                <a:lnTo>
                  <a:pt x="584796" y="179044"/>
                </a:lnTo>
                <a:lnTo>
                  <a:pt x="607932" y="120760"/>
                </a:lnTo>
                <a:lnTo>
                  <a:pt x="629768" y="63822"/>
                </a:lnTo>
                <a:lnTo>
                  <a:pt x="648299" y="9416"/>
                </a:lnTo>
                <a:lnTo>
                  <a:pt x="65147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1" name="Group 270"/>
          <p:cNvGrpSpPr/>
          <p:nvPr/>
        </p:nvGrpSpPr>
        <p:grpSpPr>
          <a:xfrm>
            <a:off x="3391639" y="126341"/>
            <a:ext cx="1525170" cy="947566"/>
            <a:chOff x="3391639" y="126341"/>
            <a:chExt cx="1525170" cy="947566"/>
          </a:xfrm>
        </p:grpSpPr>
        <p:sp>
          <p:nvSpPr>
            <p:cNvPr id="249" name="Freeform 248"/>
            <p:cNvSpPr/>
            <p:nvPr/>
          </p:nvSpPr>
          <p:spPr>
            <a:xfrm>
              <a:off x="3391639" y="576831"/>
              <a:ext cx="314393" cy="391791"/>
            </a:xfrm>
            <a:custGeom>
              <a:avLst/>
              <a:gdLst/>
              <a:ahLst/>
              <a:cxnLst/>
              <a:rect l="0" t="0" r="0" b="0"/>
              <a:pathLst>
                <a:path w="314393" h="391791">
                  <a:moveTo>
                    <a:pt x="9065" y="391790"/>
                  </a:moveTo>
                  <a:lnTo>
                    <a:pt x="9065" y="342859"/>
                  </a:lnTo>
                  <a:lnTo>
                    <a:pt x="9065" y="295014"/>
                  </a:lnTo>
                  <a:lnTo>
                    <a:pt x="9065" y="232034"/>
                  </a:lnTo>
                  <a:lnTo>
                    <a:pt x="1830" y="174533"/>
                  </a:lnTo>
                  <a:lnTo>
                    <a:pt x="0" y="146273"/>
                  </a:lnTo>
                  <a:lnTo>
                    <a:pt x="3022" y="138035"/>
                  </a:lnTo>
                  <a:lnTo>
                    <a:pt x="8546" y="133713"/>
                  </a:lnTo>
                  <a:lnTo>
                    <a:pt x="15738" y="132001"/>
                  </a:lnTo>
                  <a:lnTo>
                    <a:pt x="22873" y="135539"/>
                  </a:lnTo>
                  <a:lnTo>
                    <a:pt x="73602" y="182631"/>
                  </a:lnTo>
                  <a:lnTo>
                    <a:pt x="93900" y="192766"/>
                  </a:lnTo>
                  <a:lnTo>
                    <a:pt x="114620" y="194930"/>
                  </a:lnTo>
                  <a:lnTo>
                    <a:pt x="134357" y="190823"/>
                  </a:lnTo>
                  <a:lnTo>
                    <a:pt x="150928" y="181199"/>
                  </a:lnTo>
                  <a:lnTo>
                    <a:pt x="156283" y="173017"/>
                  </a:lnTo>
                  <a:lnTo>
                    <a:pt x="171172" y="118587"/>
                  </a:lnTo>
                  <a:lnTo>
                    <a:pt x="169032" y="67636"/>
                  </a:lnTo>
                  <a:lnTo>
                    <a:pt x="161672" y="4147"/>
                  </a:lnTo>
                  <a:lnTo>
                    <a:pt x="162276" y="0"/>
                  </a:lnTo>
                  <a:lnTo>
                    <a:pt x="165018" y="746"/>
                  </a:lnTo>
                  <a:lnTo>
                    <a:pt x="169186" y="4752"/>
                  </a:lnTo>
                  <a:lnTo>
                    <a:pt x="197033" y="61613"/>
                  </a:lnTo>
                  <a:lnTo>
                    <a:pt x="217467" y="115177"/>
                  </a:lnTo>
                  <a:lnTo>
                    <a:pt x="246633" y="170818"/>
                  </a:lnTo>
                  <a:lnTo>
                    <a:pt x="276570" y="232493"/>
                  </a:lnTo>
                  <a:lnTo>
                    <a:pt x="300898" y="272587"/>
                  </a:lnTo>
                  <a:lnTo>
                    <a:pt x="314392" y="297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748145" y="736994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9575" y="24047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716559" y="62118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3842575" y="610652"/>
              <a:ext cx="106166" cy="168457"/>
            </a:xfrm>
            <a:custGeom>
              <a:avLst/>
              <a:gdLst/>
              <a:ahLst/>
              <a:cxnLst/>
              <a:rect l="0" t="0" r="0" b="0"/>
              <a:pathLst>
                <a:path w="106166" h="168457">
                  <a:moveTo>
                    <a:pt x="74026" y="0"/>
                  </a:moveTo>
                  <a:lnTo>
                    <a:pt x="30063" y="14655"/>
                  </a:lnTo>
                  <a:lnTo>
                    <a:pt x="13153" y="27570"/>
                  </a:lnTo>
                  <a:lnTo>
                    <a:pt x="5368" y="35928"/>
                  </a:lnTo>
                  <a:lnTo>
                    <a:pt x="1348" y="46179"/>
                  </a:lnTo>
                  <a:lnTo>
                    <a:pt x="0" y="70047"/>
                  </a:lnTo>
                  <a:lnTo>
                    <a:pt x="3618" y="77114"/>
                  </a:lnTo>
                  <a:lnTo>
                    <a:pt x="9540" y="80655"/>
                  </a:lnTo>
                  <a:lnTo>
                    <a:pt x="72639" y="87034"/>
                  </a:lnTo>
                  <a:lnTo>
                    <a:pt x="83630" y="89608"/>
                  </a:lnTo>
                  <a:lnTo>
                    <a:pt x="92127" y="94834"/>
                  </a:lnTo>
                  <a:lnTo>
                    <a:pt x="104687" y="109999"/>
                  </a:lnTo>
                  <a:lnTo>
                    <a:pt x="106165" y="117786"/>
                  </a:lnTo>
                  <a:lnTo>
                    <a:pt x="104811" y="125318"/>
                  </a:lnTo>
                  <a:lnTo>
                    <a:pt x="101568" y="132678"/>
                  </a:lnTo>
                  <a:lnTo>
                    <a:pt x="80237" y="154216"/>
                  </a:lnTo>
                  <a:lnTo>
                    <a:pt x="64698" y="162127"/>
                  </a:lnTo>
                  <a:lnTo>
                    <a:pt x="4244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3988223" y="547481"/>
              <a:ext cx="107072" cy="157929"/>
            </a:xfrm>
            <a:custGeom>
              <a:avLst/>
              <a:gdLst/>
              <a:ahLst/>
              <a:cxnLst/>
              <a:rect l="0" t="0" r="0" b="0"/>
              <a:pathLst>
                <a:path w="107072" h="157929">
                  <a:moveTo>
                    <a:pt x="54720" y="0"/>
                  </a:moveTo>
                  <a:lnTo>
                    <a:pt x="30673" y="9576"/>
                  </a:lnTo>
                  <a:lnTo>
                    <a:pt x="16346" y="20244"/>
                  </a:lnTo>
                  <a:lnTo>
                    <a:pt x="716" y="44993"/>
                  </a:lnTo>
                  <a:lnTo>
                    <a:pt x="0" y="53392"/>
                  </a:lnTo>
                  <a:lnTo>
                    <a:pt x="5443" y="68964"/>
                  </a:lnTo>
                  <a:lnTo>
                    <a:pt x="12510" y="74052"/>
                  </a:lnTo>
                  <a:lnTo>
                    <a:pt x="44812" y="81213"/>
                  </a:lnTo>
                  <a:lnTo>
                    <a:pt x="81680" y="85675"/>
                  </a:lnTo>
                  <a:lnTo>
                    <a:pt x="100237" y="95010"/>
                  </a:lnTo>
                  <a:lnTo>
                    <a:pt x="104952" y="101944"/>
                  </a:lnTo>
                  <a:lnTo>
                    <a:pt x="107071" y="119008"/>
                  </a:lnTo>
                  <a:lnTo>
                    <a:pt x="100994" y="135171"/>
                  </a:lnTo>
                  <a:lnTo>
                    <a:pt x="96097" y="142757"/>
                  </a:lnTo>
                  <a:lnTo>
                    <a:pt x="89324" y="147814"/>
                  </a:lnTo>
                  <a:lnTo>
                    <a:pt x="5472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158756" y="558010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21331" y="60873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4106114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4223142" y="452725"/>
              <a:ext cx="116016" cy="147400"/>
            </a:xfrm>
            <a:custGeom>
              <a:avLst/>
              <a:gdLst/>
              <a:ahLst/>
              <a:cxnLst/>
              <a:rect l="0" t="0" r="0" b="0"/>
              <a:pathLst>
                <a:path w="116016" h="147400">
                  <a:moveTo>
                    <a:pt x="61956" y="0"/>
                  </a:moveTo>
                  <a:lnTo>
                    <a:pt x="37910" y="9575"/>
                  </a:lnTo>
                  <a:lnTo>
                    <a:pt x="2363" y="39403"/>
                  </a:lnTo>
                  <a:lnTo>
                    <a:pt x="0" y="46156"/>
                  </a:lnTo>
                  <a:lnTo>
                    <a:pt x="765" y="52997"/>
                  </a:lnTo>
                  <a:lnTo>
                    <a:pt x="3615" y="59898"/>
                  </a:lnTo>
                  <a:lnTo>
                    <a:pt x="10193" y="64499"/>
                  </a:lnTo>
                  <a:lnTo>
                    <a:pt x="41810" y="70973"/>
                  </a:lnTo>
                  <a:lnTo>
                    <a:pt x="78474" y="75231"/>
                  </a:lnTo>
                  <a:lnTo>
                    <a:pt x="96983" y="84519"/>
                  </a:lnTo>
                  <a:lnTo>
                    <a:pt x="109889" y="99565"/>
                  </a:lnTo>
                  <a:lnTo>
                    <a:pt x="114968" y="108491"/>
                  </a:lnTo>
                  <a:lnTo>
                    <a:pt x="116015" y="116781"/>
                  </a:lnTo>
                  <a:lnTo>
                    <a:pt x="110939" y="132231"/>
                  </a:lnTo>
                  <a:lnTo>
                    <a:pt x="105139" y="137287"/>
                  </a:lnTo>
                  <a:lnTo>
                    <a:pt x="7248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4377777" y="400082"/>
              <a:ext cx="86308" cy="157929"/>
            </a:xfrm>
            <a:custGeom>
              <a:avLst/>
              <a:gdLst/>
              <a:ahLst/>
              <a:cxnLst/>
              <a:rect l="0" t="0" r="0" b="0"/>
              <a:pathLst>
                <a:path w="86308" h="157929">
                  <a:moveTo>
                    <a:pt x="54720" y="0"/>
                  </a:moveTo>
                  <a:lnTo>
                    <a:pt x="30674" y="9576"/>
                  </a:lnTo>
                  <a:lnTo>
                    <a:pt x="16347" y="20244"/>
                  </a:lnTo>
                  <a:lnTo>
                    <a:pt x="716" y="44993"/>
                  </a:lnTo>
                  <a:lnTo>
                    <a:pt x="0" y="53392"/>
                  </a:lnTo>
                  <a:lnTo>
                    <a:pt x="5444" y="68964"/>
                  </a:lnTo>
                  <a:lnTo>
                    <a:pt x="11341" y="72882"/>
                  </a:lnTo>
                  <a:lnTo>
                    <a:pt x="61529" y="79413"/>
                  </a:lnTo>
                  <a:lnTo>
                    <a:pt x="70958" y="84527"/>
                  </a:lnTo>
                  <a:lnTo>
                    <a:pt x="84554" y="99569"/>
                  </a:lnTo>
                  <a:lnTo>
                    <a:pt x="86307" y="108494"/>
                  </a:lnTo>
                  <a:lnTo>
                    <a:pt x="82017" y="127768"/>
                  </a:lnTo>
                  <a:lnTo>
                    <a:pt x="76427" y="135482"/>
                  </a:lnTo>
                  <a:lnTo>
                    <a:pt x="60859" y="147172"/>
                  </a:lnTo>
                  <a:lnTo>
                    <a:pt x="2313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4537782" y="442196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14573" y="42692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4506197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603199" y="358284"/>
              <a:ext cx="94681" cy="266125"/>
            </a:xfrm>
            <a:custGeom>
              <a:avLst/>
              <a:gdLst/>
              <a:ahLst/>
              <a:cxnLst/>
              <a:rect l="0" t="0" r="0" b="0"/>
              <a:pathLst>
                <a:path w="94681" h="266125">
                  <a:moveTo>
                    <a:pt x="18811" y="104969"/>
                  </a:moveTo>
                  <a:lnTo>
                    <a:pt x="33383" y="147661"/>
                  </a:lnTo>
                  <a:lnTo>
                    <a:pt x="64967" y="207038"/>
                  </a:lnTo>
                  <a:lnTo>
                    <a:pt x="94011" y="262473"/>
                  </a:lnTo>
                  <a:lnTo>
                    <a:pt x="94680" y="266124"/>
                  </a:lnTo>
                  <a:lnTo>
                    <a:pt x="92788" y="265048"/>
                  </a:lnTo>
                  <a:lnTo>
                    <a:pt x="85615" y="254494"/>
                  </a:lnTo>
                  <a:lnTo>
                    <a:pt x="57813" y="191825"/>
                  </a:lnTo>
                  <a:lnTo>
                    <a:pt x="32234" y="150462"/>
                  </a:lnTo>
                  <a:lnTo>
                    <a:pt x="13057" y="98401"/>
                  </a:lnTo>
                  <a:lnTo>
                    <a:pt x="1123" y="49990"/>
                  </a:lnTo>
                  <a:lnTo>
                    <a:pt x="0" y="36731"/>
                  </a:lnTo>
                  <a:lnTo>
                    <a:pt x="4992" y="15760"/>
                  </a:lnTo>
                  <a:lnTo>
                    <a:pt x="9598" y="6892"/>
                  </a:lnTo>
                  <a:lnTo>
                    <a:pt x="17348" y="2150"/>
                  </a:lnTo>
                  <a:lnTo>
                    <a:pt x="38438" y="0"/>
                  </a:lnTo>
                  <a:lnTo>
                    <a:pt x="57170" y="6064"/>
                  </a:lnTo>
                  <a:lnTo>
                    <a:pt x="65441" y="10956"/>
                  </a:lnTo>
                  <a:lnTo>
                    <a:pt x="69785" y="20067"/>
                  </a:lnTo>
                  <a:lnTo>
                    <a:pt x="71492" y="45788"/>
                  </a:lnTo>
                  <a:lnTo>
                    <a:pt x="65231" y="67358"/>
                  </a:lnTo>
                  <a:lnTo>
                    <a:pt x="39868" y="10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702915" y="285750"/>
              <a:ext cx="102507" cy="275793"/>
            </a:xfrm>
            <a:custGeom>
              <a:avLst/>
              <a:gdLst/>
              <a:ahLst/>
              <a:cxnLst/>
              <a:rect l="0" t="0" r="0" b="0"/>
              <a:pathLst>
                <a:path w="102507" h="275793">
                  <a:moveTo>
                    <a:pt x="55965" y="156446"/>
                  </a:moveTo>
                  <a:lnTo>
                    <a:pt x="70538" y="199138"/>
                  </a:lnTo>
                  <a:lnTo>
                    <a:pt x="97510" y="261782"/>
                  </a:lnTo>
                  <a:lnTo>
                    <a:pt x="102506" y="275792"/>
                  </a:lnTo>
                  <a:lnTo>
                    <a:pt x="78655" y="217051"/>
                  </a:lnTo>
                  <a:lnTo>
                    <a:pt x="57718" y="162958"/>
                  </a:lnTo>
                  <a:lnTo>
                    <a:pt x="31052" y="107213"/>
                  </a:lnTo>
                  <a:lnTo>
                    <a:pt x="6374" y="54261"/>
                  </a:lnTo>
                  <a:lnTo>
                    <a:pt x="0" y="31482"/>
                  </a:lnTo>
                  <a:lnTo>
                    <a:pt x="1066" y="9660"/>
                  </a:lnTo>
                  <a:lnTo>
                    <a:pt x="5328" y="3606"/>
                  </a:lnTo>
                  <a:lnTo>
                    <a:pt x="11679" y="741"/>
                  </a:lnTo>
                  <a:lnTo>
                    <a:pt x="19422" y="0"/>
                  </a:lnTo>
                  <a:lnTo>
                    <a:pt x="34265" y="5416"/>
                  </a:lnTo>
                  <a:lnTo>
                    <a:pt x="62858" y="27957"/>
                  </a:lnTo>
                  <a:lnTo>
                    <a:pt x="78415" y="53645"/>
                  </a:lnTo>
                  <a:lnTo>
                    <a:pt x="80371" y="76442"/>
                  </a:lnTo>
                  <a:lnTo>
                    <a:pt x="76171" y="98662"/>
                  </a:lnTo>
                  <a:lnTo>
                    <a:pt x="55965" y="124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874694" y="263212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832580" y="1263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4042943" y="873865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14654" y="62092"/>
                  </a:lnTo>
                  <a:lnTo>
                    <a:pt x="31666" y="124005"/>
                  </a:lnTo>
                  <a:lnTo>
                    <a:pt x="40738" y="182403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3937658" y="773873"/>
              <a:ext cx="326384" cy="218782"/>
            </a:xfrm>
            <a:custGeom>
              <a:avLst/>
              <a:gdLst/>
              <a:ahLst/>
              <a:cxnLst/>
              <a:rect l="0" t="0" r="0" b="0"/>
              <a:pathLst>
                <a:path w="326384" h="218782">
                  <a:moveTo>
                    <a:pt x="0" y="110520"/>
                  </a:moveTo>
                  <a:lnTo>
                    <a:pt x="9575" y="79238"/>
                  </a:lnTo>
                  <a:lnTo>
                    <a:pt x="52997" y="26515"/>
                  </a:lnTo>
                  <a:lnTo>
                    <a:pt x="59898" y="19422"/>
                  </a:lnTo>
                  <a:lnTo>
                    <a:pt x="80044" y="11541"/>
                  </a:lnTo>
                  <a:lnTo>
                    <a:pt x="136319" y="0"/>
                  </a:lnTo>
                  <a:lnTo>
                    <a:pt x="157682" y="2129"/>
                  </a:lnTo>
                  <a:lnTo>
                    <a:pt x="175756" y="10094"/>
                  </a:lnTo>
                  <a:lnTo>
                    <a:pt x="206423" y="34271"/>
                  </a:lnTo>
                  <a:lnTo>
                    <a:pt x="214576" y="54015"/>
                  </a:lnTo>
                  <a:lnTo>
                    <a:pt x="217029" y="77218"/>
                  </a:lnTo>
                  <a:lnTo>
                    <a:pt x="214221" y="99229"/>
                  </a:lnTo>
                  <a:lnTo>
                    <a:pt x="197989" y="141955"/>
                  </a:lnTo>
                  <a:lnTo>
                    <a:pt x="198350" y="163096"/>
                  </a:lnTo>
                  <a:lnTo>
                    <a:pt x="203593" y="172477"/>
                  </a:lnTo>
                  <a:lnTo>
                    <a:pt x="221897" y="189139"/>
                  </a:lnTo>
                  <a:lnTo>
                    <a:pt x="284339" y="218514"/>
                  </a:lnTo>
                  <a:lnTo>
                    <a:pt x="293675" y="218781"/>
                  </a:lnTo>
                  <a:lnTo>
                    <a:pt x="326383" y="205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4274570" y="894922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62258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4242984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4337741" y="810694"/>
              <a:ext cx="112479" cy="123701"/>
            </a:xfrm>
            <a:custGeom>
              <a:avLst/>
              <a:gdLst/>
              <a:ahLst/>
              <a:cxnLst/>
              <a:rect l="0" t="0" r="0" b="0"/>
              <a:pathLst>
                <a:path w="112479" h="123701">
                  <a:moveTo>
                    <a:pt x="0" y="31585"/>
                  </a:moveTo>
                  <a:lnTo>
                    <a:pt x="37086" y="84290"/>
                  </a:lnTo>
                  <a:lnTo>
                    <a:pt x="84952" y="122378"/>
                  </a:lnTo>
                  <a:lnTo>
                    <a:pt x="92899" y="123700"/>
                  </a:lnTo>
                  <a:lnTo>
                    <a:pt x="99367" y="121071"/>
                  </a:lnTo>
                  <a:lnTo>
                    <a:pt x="104849" y="115809"/>
                  </a:lnTo>
                  <a:lnTo>
                    <a:pt x="110940" y="97484"/>
                  </a:lnTo>
                  <a:lnTo>
                    <a:pt x="112478" y="74912"/>
                  </a:lnTo>
                  <a:lnTo>
                    <a:pt x="107052" y="318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4505234" y="755865"/>
              <a:ext cx="98211" cy="149586"/>
            </a:xfrm>
            <a:custGeom>
              <a:avLst/>
              <a:gdLst/>
              <a:ahLst/>
              <a:cxnLst/>
              <a:rect l="0" t="0" r="0" b="0"/>
              <a:pathLst>
                <a:path w="98211" h="149586">
                  <a:moveTo>
                    <a:pt x="22019" y="75886"/>
                  </a:moveTo>
                  <a:lnTo>
                    <a:pt x="64711" y="72766"/>
                  </a:lnTo>
                  <a:lnTo>
                    <a:pt x="75047" y="70297"/>
                  </a:lnTo>
                  <a:lnTo>
                    <a:pt x="83108" y="65141"/>
                  </a:lnTo>
                  <a:lnTo>
                    <a:pt x="95184" y="50053"/>
                  </a:lnTo>
                  <a:lnTo>
                    <a:pt x="98210" y="31649"/>
                  </a:lnTo>
                  <a:lnTo>
                    <a:pt x="97380" y="21828"/>
                  </a:lnTo>
                  <a:lnTo>
                    <a:pt x="93317" y="14111"/>
                  </a:lnTo>
                  <a:lnTo>
                    <a:pt x="79443" y="2417"/>
                  </a:lnTo>
                  <a:lnTo>
                    <a:pt x="70831" y="0"/>
                  </a:lnTo>
                  <a:lnTo>
                    <a:pt x="51902" y="435"/>
                  </a:lnTo>
                  <a:lnTo>
                    <a:pt x="34911" y="7647"/>
                  </a:lnTo>
                  <a:lnTo>
                    <a:pt x="19560" y="19821"/>
                  </a:lnTo>
                  <a:lnTo>
                    <a:pt x="4939" y="36930"/>
                  </a:lnTo>
                  <a:lnTo>
                    <a:pt x="0" y="59352"/>
                  </a:lnTo>
                  <a:lnTo>
                    <a:pt x="2874" y="83745"/>
                  </a:lnTo>
                  <a:lnTo>
                    <a:pt x="11951" y="106285"/>
                  </a:lnTo>
                  <a:lnTo>
                    <a:pt x="26903" y="121762"/>
                  </a:lnTo>
                  <a:lnTo>
                    <a:pt x="85191" y="149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4653596" y="642238"/>
              <a:ext cx="84228" cy="207499"/>
            </a:xfrm>
            <a:custGeom>
              <a:avLst/>
              <a:gdLst/>
              <a:ahLst/>
              <a:cxnLst/>
              <a:rect l="0" t="0" r="0" b="0"/>
              <a:pathLst>
                <a:path w="84228" h="207499">
                  <a:moveTo>
                    <a:pt x="0" y="147399"/>
                  </a:moveTo>
                  <a:lnTo>
                    <a:pt x="51716" y="207498"/>
                  </a:lnTo>
                  <a:lnTo>
                    <a:pt x="23095" y="145062"/>
                  </a:lnTo>
                  <a:lnTo>
                    <a:pt x="17283" y="118284"/>
                  </a:lnTo>
                  <a:lnTo>
                    <a:pt x="18600" y="90785"/>
                  </a:lnTo>
                  <a:lnTo>
                    <a:pt x="31507" y="54585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50455" y="1364561"/>
            <a:ext cx="3505147" cy="650462"/>
            <a:chOff x="350455" y="1364561"/>
            <a:chExt cx="3505147" cy="650462"/>
          </a:xfrm>
        </p:grpSpPr>
        <p:sp>
          <p:nvSpPr>
            <p:cNvPr id="2" name="Freeform 1"/>
            <p:cNvSpPr/>
            <p:nvPr/>
          </p:nvSpPr>
          <p:spPr>
            <a:xfrm>
              <a:off x="350455" y="1488597"/>
              <a:ext cx="314191" cy="300493"/>
            </a:xfrm>
            <a:custGeom>
              <a:avLst/>
              <a:gdLst/>
              <a:ahLst/>
              <a:cxnLst/>
              <a:rect l="0" t="0" r="0" b="0"/>
              <a:pathLst>
                <a:path w="314191" h="300493">
                  <a:moveTo>
                    <a:pt x="20213" y="0"/>
                  </a:moveTo>
                  <a:lnTo>
                    <a:pt x="3425" y="55045"/>
                  </a:lnTo>
                  <a:lnTo>
                    <a:pt x="0" y="106453"/>
                  </a:lnTo>
                  <a:lnTo>
                    <a:pt x="4912" y="167257"/>
                  </a:lnTo>
                  <a:lnTo>
                    <a:pt x="20509" y="230083"/>
                  </a:lnTo>
                  <a:lnTo>
                    <a:pt x="28534" y="250828"/>
                  </a:lnTo>
                  <a:lnTo>
                    <a:pt x="59451" y="290582"/>
                  </a:lnTo>
                  <a:lnTo>
                    <a:pt x="67429" y="294327"/>
                  </a:lnTo>
                  <a:lnTo>
                    <a:pt x="85652" y="295369"/>
                  </a:lnTo>
                  <a:lnTo>
                    <a:pt x="102330" y="288813"/>
                  </a:lnTo>
                  <a:lnTo>
                    <a:pt x="117541" y="276930"/>
                  </a:lnTo>
                  <a:lnTo>
                    <a:pt x="138088" y="250510"/>
                  </a:lnTo>
                  <a:lnTo>
                    <a:pt x="150936" y="219285"/>
                  </a:lnTo>
                  <a:lnTo>
                    <a:pt x="154351" y="194166"/>
                  </a:lnTo>
                  <a:lnTo>
                    <a:pt x="156432" y="190276"/>
                  </a:lnTo>
                  <a:lnTo>
                    <a:pt x="158989" y="192361"/>
                  </a:lnTo>
                  <a:lnTo>
                    <a:pt x="181428" y="251664"/>
                  </a:lnTo>
                  <a:lnTo>
                    <a:pt x="206866" y="289008"/>
                  </a:lnTo>
                  <a:lnTo>
                    <a:pt x="226783" y="298074"/>
                  </a:lnTo>
                  <a:lnTo>
                    <a:pt x="238645" y="300492"/>
                  </a:lnTo>
                  <a:lnTo>
                    <a:pt x="248892" y="299764"/>
                  </a:lnTo>
                  <a:lnTo>
                    <a:pt x="266518" y="292716"/>
                  </a:lnTo>
                  <a:lnTo>
                    <a:pt x="289594" y="275594"/>
                  </a:lnTo>
                  <a:lnTo>
                    <a:pt x="300985" y="253118"/>
                  </a:lnTo>
                  <a:lnTo>
                    <a:pt x="310855" y="207579"/>
                  </a:lnTo>
                  <a:lnTo>
                    <a:pt x="314190" y="145379"/>
                  </a:lnTo>
                  <a:lnTo>
                    <a:pt x="303450" y="85349"/>
                  </a:lnTo>
                  <a:lnTo>
                    <a:pt x="293954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8109" y="1478069"/>
              <a:ext cx="305514" cy="338841"/>
            </a:xfrm>
            <a:custGeom>
              <a:avLst/>
              <a:gdLst/>
              <a:ahLst/>
              <a:cxnLst/>
              <a:rect l="0" t="0" r="0" b="0"/>
              <a:pathLst>
                <a:path w="305514" h="338841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8645" y="153876"/>
                  </a:lnTo>
                  <a:lnTo>
                    <a:pt x="28683" y="210463"/>
                  </a:lnTo>
                  <a:lnTo>
                    <a:pt x="31012" y="266701"/>
                  </a:lnTo>
                  <a:lnTo>
                    <a:pt x="36724" y="325456"/>
                  </a:lnTo>
                  <a:lnTo>
                    <a:pt x="35011" y="336294"/>
                  </a:lnTo>
                  <a:lnTo>
                    <a:pt x="33869" y="338840"/>
                  </a:lnTo>
                  <a:lnTo>
                    <a:pt x="32262" y="320066"/>
                  </a:lnTo>
                  <a:lnTo>
                    <a:pt x="31674" y="258409"/>
                  </a:lnTo>
                  <a:lnTo>
                    <a:pt x="37864" y="234171"/>
                  </a:lnTo>
                  <a:lnTo>
                    <a:pt x="49584" y="212871"/>
                  </a:lnTo>
                  <a:lnTo>
                    <a:pt x="66491" y="195605"/>
                  </a:lnTo>
                  <a:lnTo>
                    <a:pt x="75913" y="191234"/>
                  </a:lnTo>
                  <a:lnTo>
                    <a:pt x="95740" y="189498"/>
                  </a:lnTo>
                  <a:lnTo>
                    <a:pt x="104771" y="193013"/>
                  </a:lnTo>
                  <a:lnTo>
                    <a:pt x="121044" y="206276"/>
                  </a:lnTo>
                  <a:lnTo>
                    <a:pt x="143359" y="239063"/>
                  </a:lnTo>
                  <a:lnTo>
                    <a:pt x="162248" y="299604"/>
                  </a:lnTo>
                  <a:lnTo>
                    <a:pt x="167827" y="308531"/>
                  </a:lnTo>
                  <a:lnTo>
                    <a:pt x="171546" y="309802"/>
                  </a:lnTo>
                  <a:lnTo>
                    <a:pt x="174025" y="305971"/>
                  </a:lnTo>
                  <a:lnTo>
                    <a:pt x="179120" y="290405"/>
                  </a:lnTo>
                  <a:lnTo>
                    <a:pt x="189183" y="271788"/>
                  </a:lnTo>
                  <a:lnTo>
                    <a:pt x="204574" y="258055"/>
                  </a:lnTo>
                  <a:lnTo>
                    <a:pt x="263610" y="232098"/>
                  </a:lnTo>
                  <a:lnTo>
                    <a:pt x="283276" y="223648"/>
                  </a:lnTo>
                  <a:lnTo>
                    <a:pt x="299816" y="212093"/>
                  </a:lnTo>
                  <a:lnTo>
                    <a:pt x="303992" y="204566"/>
                  </a:lnTo>
                  <a:lnTo>
                    <a:pt x="305513" y="186845"/>
                  </a:lnTo>
                  <a:lnTo>
                    <a:pt x="301941" y="178375"/>
                  </a:lnTo>
                  <a:lnTo>
                    <a:pt x="288614" y="162726"/>
                  </a:lnTo>
                  <a:lnTo>
                    <a:pt x="267873" y="154211"/>
                  </a:lnTo>
                  <a:lnTo>
                    <a:pt x="255791" y="151940"/>
                  </a:lnTo>
                  <a:lnTo>
                    <a:pt x="233008" y="155656"/>
                  </a:lnTo>
                  <a:lnTo>
                    <a:pt x="203570" y="170903"/>
                  </a:lnTo>
                  <a:lnTo>
                    <a:pt x="172662" y="197015"/>
                  </a:lnTo>
                  <a:lnTo>
                    <a:pt x="164476" y="220143"/>
                  </a:lnTo>
                  <a:lnTo>
                    <a:pt x="162293" y="234500"/>
                  </a:lnTo>
                  <a:lnTo>
                    <a:pt x="166107" y="256690"/>
                  </a:lnTo>
                  <a:lnTo>
                    <a:pt x="194099" y="304684"/>
                  </a:lnTo>
                  <a:lnTo>
                    <a:pt x="207539" y="321029"/>
                  </a:lnTo>
                  <a:lnTo>
                    <a:pt x="227550" y="329853"/>
                  </a:lnTo>
                  <a:lnTo>
                    <a:pt x="250872" y="332605"/>
                  </a:lnTo>
                  <a:lnTo>
                    <a:pt x="281393" y="327577"/>
                  </a:lnTo>
                  <a:lnTo>
                    <a:pt x="30532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1017" y="1657785"/>
              <a:ext cx="142461" cy="164735"/>
            </a:xfrm>
            <a:custGeom>
              <a:avLst/>
              <a:gdLst/>
              <a:ahLst/>
              <a:cxnLst/>
              <a:rect l="0" t="0" r="0" b="0"/>
              <a:pathLst>
                <a:path w="142461" h="164735">
                  <a:moveTo>
                    <a:pt x="5589" y="41382"/>
                  </a:moveTo>
                  <a:lnTo>
                    <a:pt x="0" y="58150"/>
                  </a:lnTo>
                  <a:lnTo>
                    <a:pt x="376" y="75741"/>
                  </a:lnTo>
                  <a:lnTo>
                    <a:pt x="12138" y="134381"/>
                  </a:lnTo>
                  <a:lnTo>
                    <a:pt x="14349" y="161484"/>
                  </a:lnTo>
                  <a:lnTo>
                    <a:pt x="13769" y="164734"/>
                  </a:lnTo>
                  <a:lnTo>
                    <a:pt x="1308" y="118703"/>
                  </a:lnTo>
                  <a:lnTo>
                    <a:pt x="2501" y="84569"/>
                  </a:lnTo>
                  <a:lnTo>
                    <a:pt x="14555" y="28293"/>
                  </a:lnTo>
                  <a:lnTo>
                    <a:pt x="25562" y="7879"/>
                  </a:lnTo>
                  <a:lnTo>
                    <a:pt x="34112" y="2669"/>
                  </a:lnTo>
                  <a:lnTo>
                    <a:pt x="56091" y="0"/>
                  </a:lnTo>
                  <a:lnTo>
                    <a:pt x="75218" y="5833"/>
                  </a:lnTo>
                  <a:lnTo>
                    <a:pt x="91517" y="17394"/>
                  </a:lnTo>
                  <a:lnTo>
                    <a:pt x="112678" y="43633"/>
                  </a:lnTo>
                  <a:lnTo>
                    <a:pt x="134754" y="94321"/>
                  </a:lnTo>
                  <a:lnTo>
                    <a:pt x="142460" y="157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5717" y="1371806"/>
              <a:ext cx="155201" cy="493154"/>
            </a:xfrm>
            <a:custGeom>
              <a:avLst/>
              <a:gdLst/>
              <a:ahLst/>
              <a:cxnLst/>
              <a:rect l="0" t="0" r="0" b="0"/>
              <a:pathLst>
                <a:path w="155201" h="493154">
                  <a:moveTo>
                    <a:pt x="123615" y="358947"/>
                  </a:moveTo>
                  <a:lnTo>
                    <a:pt x="123615" y="336590"/>
                  </a:lnTo>
                  <a:lnTo>
                    <a:pt x="117376" y="319375"/>
                  </a:lnTo>
                  <a:lnTo>
                    <a:pt x="94306" y="289259"/>
                  </a:lnTo>
                  <a:lnTo>
                    <a:pt x="74714" y="281181"/>
                  </a:lnTo>
                  <a:lnTo>
                    <a:pt x="62938" y="279027"/>
                  </a:lnTo>
                  <a:lnTo>
                    <a:pt x="52748" y="281101"/>
                  </a:lnTo>
                  <a:lnTo>
                    <a:pt x="35187" y="292763"/>
                  </a:lnTo>
                  <a:lnTo>
                    <a:pt x="17735" y="319060"/>
                  </a:lnTo>
                  <a:lnTo>
                    <a:pt x="2528" y="367792"/>
                  </a:lnTo>
                  <a:lnTo>
                    <a:pt x="0" y="407451"/>
                  </a:lnTo>
                  <a:lnTo>
                    <a:pt x="7309" y="441949"/>
                  </a:lnTo>
                  <a:lnTo>
                    <a:pt x="30148" y="481927"/>
                  </a:lnTo>
                  <a:lnTo>
                    <a:pt x="36737" y="490067"/>
                  </a:lnTo>
                  <a:lnTo>
                    <a:pt x="44639" y="493153"/>
                  </a:lnTo>
                  <a:lnTo>
                    <a:pt x="53417" y="492872"/>
                  </a:lnTo>
                  <a:lnTo>
                    <a:pt x="71359" y="486319"/>
                  </a:lnTo>
                  <a:lnTo>
                    <a:pt x="87132" y="475608"/>
                  </a:lnTo>
                  <a:lnTo>
                    <a:pt x="98821" y="456810"/>
                  </a:lnTo>
                  <a:lnTo>
                    <a:pt x="119613" y="394234"/>
                  </a:lnTo>
                  <a:lnTo>
                    <a:pt x="130927" y="342911"/>
                  </a:lnTo>
                  <a:lnTo>
                    <a:pt x="133190" y="294144"/>
                  </a:lnTo>
                  <a:lnTo>
                    <a:pt x="133861" y="242650"/>
                  </a:lnTo>
                  <a:lnTo>
                    <a:pt x="134060" y="187228"/>
                  </a:lnTo>
                  <a:lnTo>
                    <a:pt x="130999" y="135712"/>
                  </a:lnTo>
                  <a:lnTo>
                    <a:pt x="125073" y="81274"/>
                  </a:lnTo>
                  <a:lnTo>
                    <a:pt x="115497" y="26631"/>
                  </a:lnTo>
                  <a:lnTo>
                    <a:pt x="109089" y="3021"/>
                  </a:lnTo>
                  <a:lnTo>
                    <a:pt x="105742" y="0"/>
                  </a:lnTo>
                  <a:lnTo>
                    <a:pt x="102341" y="2666"/>
                  </a:lnTo>
                  <a:lnTo>
                    <a:pt x="98904" y="9122"/>
                  </a:lnTo>
                  <a:lnTo>
                    <a:pt x="94066" y="46155"/>
                  </a:lnTo>
                  <a:lnTo>
                    <a:pt x="99667" y="103835"/>
                  </a:lnTo>
                  <a:lnTo>
                    <a:pt x="101701" y="154417"/>
                  </a:lnTo>
                  <a:lnTo>
                    <a:pt x="102304" y="212168"/>
                  </a:lnTo>
                  <a:lnTo>
                    <a:pt x="103652" y="265674"/>
                  </a:lnTo>
                  <a:lnTo>
                    <a:pt x="113996" y="326268"/>
                  </a:lnTo>
                  <a:lnTo>
                    <a:pt x="131923" y="387832"/>
                  </a:lnTo>
                  <a:lnTo>
                    <a:pt x="155200" y="422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02503" y="1625468"/>
              <a:ext cx="84229" cy="171067"/>
            </a:xfrm>
            <a:custGeom>
              <a:avLst/>
              <a:gdLst/>
              <a:ahLst/>
              <a:cxnLst/>
              <a:rect l="0" t="0" r="0" b="0"/>
              <a:pathLst>
                <a:path w="84229" h="171067">
                  <a:moveTo>
                    <a:pt x="0" y="73699"/>
                  </a:moveTo>
                  <a:lnTo>
                    <a:pt x="2339" y="107321"/>
                  </a:lnTo>
                  <a:lnTo>
                    <a:pt x="23719" y="167107"/>
                  </a:lnTo>
                  <a:lnTo>
                    <a:pt x="25171" y="171066"/>
                  </a:lnTo>
                  <a:lnTo>
                    <a:pt x="12221" y="109094"/>
                  </a:lnTo>
                  <a:lnTo>
                    <a:pt x="11030" y="69239"/>
                  </a:lnTo>
                  <a:lnTo>
                    <a:pt x="16990" y="47930"/>
                  </a:lnTo>
                  <a:lnTo>
                    <a:pt x="28608" y="30661"/>
                  </a:lnTo>
                  <a:lnTo>
                    <a:pt x="45470" y="15187"/>
                  </a:lnTo>
                  <a:lnTo>
                    <a:pt x="61543" y="675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1487" y="168863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1487" y="15622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5187" y="1625468"/>
              <a:ext cx="105286" cy="171998"/>
            </a:xfrm>
            <a:custGeom>
              <a:avLst/>
              <a:gdLst/>
              <a:ahLst/>
              <a:cxnLst/>
              <a:rect l="0" t="0" r="0" b="0"/>
              <a:pathLst>
                <a:path w="105286" h="171998">
                  <a:moveTo>
                    <a:pt x="0" y="31585"/>
                  </a:moveTo>
                  <a:lnTo>
                    <a:pt x="17958" y="85460"/>
                  </a:lnTo>
                  <a:lnTo>
                    <a:pt x="38640" y="147507"/>
                  </a:lnTo>
                  <a:lnTo>
                    <a:pt x="45639" y="168504"/>
                  </a:lnTo>
                  <a:lnTo>
                    <a:pt x="50313" y="171997"/>
                  </a:lnTo>
                  <a:lnTo>
                    <a:pt x="55769" y="170817"/>
                  </a:lnTo>
                  <a:lnTo>
                    <a:pt x="61745" y="166520"/>
                  </a:lnTo>
                  <a:lnTo>
                    <a:pt x="68386" y="149268"/>
                  </a:lnTo>
                  <a:lnTo>
                    <a:pt x="81405" y="93833"/>
                  </a:lnTo>
                  <a:lnTo>
                    <a:pt x="91772" y="41238"/>
                  </a:lnTo>
                  <a:lnTo>
                    <a:pt x="94600" y="183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34171" y="1678110"/>
              <a:ext cx="10530" cy="126344"/>
            </a:xfrm>
            <a:custGeom>
              <a:avLst/>
              <a:gdLst/>
              <a:ahLst/>
              <a:cxnLst/>
              <a:rect l="0" t="0" r="0" b="0"/>
              <a:pathLst>
                <a:path w="10530" h="126344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4171" y="15517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8927" y="1616284"/>
              <a:ext cx="168457" cy="167112"/>
            </a:xfrm>
            <a:custGeom>
              <a:avLst/>
              <a:gdLst/>
              <a:ahLst/>
              <a:cxnLst/>
              <a:rect l="0" t="0" r="0" b="0"/>
              <a:pathLst>
                <a:path w="168457" h="167112">
                  <a:moveTo>
                    <a:pt x="0" y="82883"/>
                  </a:moveTo>
                  <a:lnTo>
                    <a:pt x="14655" y="141500"/>
                  </a:lnTo>
                  <a:lnTo>
                    <a:pt x="15619" y="146528"/>
                  </a:lnTo>
                  <a:lnTo>
                    <a:pt x="15092" y="146370"/>
                  </a:lnTo>
                  <a:lnTo>
                    <a:pt x="13571" y="142755"/>
                  </a:lnTo>
                  <a:lnTo>
                    <a:pt x="7810" y="85453"/>
                  </a:lnTo>
                  <a:lnTo>
                    <a:pt x="4641" y="62968"/>
                  </a:lnTo>
                  <a:lnTo>
                    <a:pt x="15112" y="9334"/>
                  </a:lnTo>
                  <a:lnTo>
                    <a:pt x="20603" y="3435"/>
                  </a:lnTo>
                  <a:lnTo>
                    <a:pt x="27774" y="672"/>
                  </a:lnTo>
                  <a:lnTo>
                    <a:pt x="36064" y="0"/>
                  </a:lnTo>
                  <a:lnTo>
                    <a:pt x="54633" y="8612"/>
                  </a:lnTo>
                  <a:lnTo>
                    <a:pt x="97142" y="45373"/>
                  </a:lnTo>
                  <a:lnTo>
                    <a:pt x="123001" y="83793"/>
                  </a:lnTo>
                  <a:lnTo>
                    <a:pt x="139000" y="111619"/>
                  </a:lnTo>
                  <a:lnTo>
                    <a:pt x="155439" y="137801"/>
                  </a:lnTo>
                  <a:lnTo>
                    <a:pt x="168456" y="167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4213" y="1656634"/>
              <a:ext cx="239196" cy="358389"/>
            </a:xfrm>
            <a:custGeom>
              <a:avLst/>
              <a:gdLst/>
              <a:ahLst/>
              <a:cxnLst/>
              <a:rect l="0" t="0" r="0" b="0"/>
              <a:pathLst>
                <a:path w="239196" h="358389">
                  <a:moveTo>
                    <a:pt x="189513" y="137290"/>
                  </a:moveTo>
                  <a:lnTo>
                    <a:pt x="200691" y="126112"/>
                  </a:lnTo>
                  <a:lnTo>
                    <a:pt x="206179" y="108145"/>
                  </a:lnTo>
                  <a:lnTo>
                    <a:pt x="207448" y="84562"/>
                  </a:lnTo>
                  <a:lnTo>
                    <a:pt x="195658" y="23083"/>
                  </a:lnTo>
                  <a:lnTo>
                    <a:pt x="190100" y="14358"/>
                  </a:lnTo>
                  <a:lnTo>
                    <a:pt x="174566" y="1545"/>
                  </a:lnTo>
                  <a:lnTo>
                    <a:pt x="166680" y="0"/>
                  </a:lnTo>
                  <a:lnTo>
                    <a:pt x="159083" y="1310"/>
                  </a:lnTo>
                  <a:lnTo>
                    <a:pt x="144403" y="9004"/>
                  </a:lnTo>
                  <a:lnTo>
                    <a:pt x="130079" y="20223"/>
                  </a:lnTo>
                  <a:lnTo>
                    <a:pt x="122154" y="42366"/>
                  </a:lnTo>
                  <a:lnTo>
                    <a:pt x="119801" y="69365"/>
                  </a:lnTo>
                  <a:lnTo>
                    <a:pt x="122655" y="93063"/>
                  </a:lnTo>
                  <a:lnTo>
                    <a:pt x="136428" y="126136"/>
                  </a:lnTo>
                  <a:lnTo>
                    <a:pt x="144764" y="132193"/>
                  </a:lnTo>
                  <a:lnTo>
                    <a:pt x="166505" y="135805"/>
                  </a:lnTo>
                  <a:lnTo>
                    <a:pt x="176514" y="132790"/>
                  </a:lnTo>
                  <a:lnTo>
                    <a:pt x="193874" y="120082"/>
                  </a:lnTo>
                  <a:lnTo>
                    <a:pt x="211212" y="93197"/>
                  </a:lnTo>
                  <a:lnTo>
                    <a:pt x="214507" y="92687"/>
                  </a:lnTo>
                  <a:lnTo>
                    <a:pt x="216704" y="98196"/>
                  </a:lnTo>
                  <a:lnTo>
                    <a:pt x="228925" y="156622"/>
                  </a:lnTo>
                  <a:lnTo>
                    <a:pt x="239195" y="214461"/>
                  </a:lnTo>
                  <a:lnTo>
                    <a:pt x="235981" y="276276"/>
                  </a:lnTo>
                  <a:lnTo>
                    <a:pt x="224203" y="298887"/>
                  </a:lnTo>
                  <a:lnTo>
                    <a:pt x="207270" y="315566"/>
                  </a:lnTo>
                  <a:lnTo>
                    <a:pt x="188046" y="326878"/>
                  </a:lnTo>
                  <a:lnTo>
                    <a:pt x="131468" y="335267"/>
                  </a:lnTo>
                  <a:lnTo>
                    <a:pt x="74018" y="340043"/>
                  </a:lnTo>
                  <a:lnTo>
                    <a:pt x="15466" y="354066"/>
                  </a:lnTo>
                  <a:lnTo>
                    <a:pt x="0" y="358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02944" y="1393841"/>
              <a:ext cx="10337" cy="389555"/>
            </a:xfrm>
            <a:custGeom>
              <a:avLst/>
              <a:gdLst/>
              <a:ahLst/>
              <a:cxnLst/>
              <a:rect l="0" t="0" r="0" b="0"/>
              <a:pathLst>
                <a:path w="10337" h="389555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0"/>
                  </a:lnTo>
                  <a:lnTo>
                    <a:pt x="2984" y="212191"/>
                  </a:lnTo>
                  <a:lnTo>
                    <a:pt x="8884" y="272631"/>
                  </a:lnTo>
                  <a:lnTo>
                    <a:pt x="10049" y="332490"/>
                  </a:lnTo>
                  <a:lnTo>
                    <a:pt x="1033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86938" y="155176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9893" y="1170"/>
                  </a:lnTo>
                  <a:lnTo>
                    <a:pt x="84132" y="8334"/>
                  </a:lnTo>
                  <a:lnTo>
                    <a:pt x="2477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23254" y="1657053"/>
              <a:ext cx="145758" cy="133500"/>
            </a:xfrm>
            <a:custGeom>
              <a:avLst/>
              <a:gdLst/>
              <a:ahLst/>
              <a:cxnLst/>
              <a:rect l="0" t="0" r="0" b="0"/>
              <a:pathLst>
                <a:path w="145758" h="133500">
                  <a:moveTo>
                    <a:pt x="100596" y="42114"/>
                  </a:moveTo>
                  <a:lnTo>
                    <a:pt x="82615" y="26473"/>
                  </a:lnTo>
                  <a:lnTo>
                    <a:pt x="65698" y="18395"/>
                  </a:lnTo>
                  <a:lnTo>
                    <a:pt x="56274" y="18113"/>
                  </a:lnTo>
                  <a:lnTo>
                    <a:pt x="36444" y="24038"/>
                  </a:lnTo>
                  <a:lnTo>
                    <a:pt x="11138" y="40528"/>
                  </a:lnTo>
                  <a:lnTo>
                    <a:pt x="2345" y="59737"/>
                  </a:lnTo>
                  <a:lnTo>
                    <a:pt x="0" y="71410"/>
                  </a:lnTo>
                  <a:lnTo>
                    <a:pt x="3634" y="93739"/>
                  </a:lnTo>
                  <a:lnTo>
                    <a:pt x="7879" y="104607"/>
                  </a:lnTo>
                  <a:lnTo>
                    <a:pt x="21954" y="119802"/>
                  </a:lnTo>
                  <a:lnTo>
                    <a:pt x="30620" y="125491"/>
                  </a:lnTo>
                  <a:lnTo>
                    <a:pt x="65175" y="133499"/>
                  </a:lnTo>
                  <a:lnTo>
                    <a:pt x="88362" y="129133"/>
                  </a:lnTo>
                  <a:lnTo>
                    <a:pt x="118028" y="113521"/>
                  </a:lnTo>
                  <a:lnTo>
                    <a:pt x="132910" y="99587"/>
                  </a:lnTo>
                  <a:lnTo>
                    <a:pt x="143424" y="81696"/>
                  </a:lnTo>
                  <a:lnTo>
                    <a:pt x="145757" y="62046"/>
                  </a:lnTo>
                  <a:lnTo>
                    <a:pt x="141725" y="42784"/>
                  </a:lnTo>
                  <a:lnTo>
                    <a:pt x="132133" y="26424"/>
                  </a:lnTo>
                  <a:lnTo>
                    <a:pt x="116952" y="14474"/>
                  </a:lnTo>
                  <a:lnTo>
                    <a:pt x="900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75060" y="1364561"/>
              <a:ext cx="185744" cy="450421"/>
            </a:xfrm>
            <a:custGeom>
              <a:avLst/>
              <a:gdLst/>
              <a:ahLst/>
              <a:cxnLst/>
              <a:rect l="0" t="0" r="0" b="0"/>
              <a:pathLst>
                <a:path w="185744" h="450421">
                  <a:moveTo>
                    <a:pt x="90987" y="450420"/>
                  </a:moveTo>
                  <a:lnTo>
                    <a:pt x="82654" y="412942"/>
                  </a:lnTo>
                  <a:lnTo>
                    <a:pt x="75303" y="361518"/>
                  </a:lnTo>
                  <a:lnTo>
                    <a:pt x="62585" y="306300"/>
                  </a:lnTo>
                  <a:lnTo>
                    <a:pt x="48809" y="247213"/>
                  </a:lnTo>
                  <a:lnTo>
                    <a:pt x="34822" y="185152"/>
                  </a:lnTo>
                  <a:lnTo>
                    <a:pt x="13559" y="129003"/>
                  </a:lnTo>
                  <a:lnTo>
                    <a:pt x="0" y="79784"/>
                  </a:lnTo>
                  <a:lnTo>
                    <a:pt x="245" y="54066"/>
                  </a:lnTo>
                  <a:lnTo>
                    <a:pt x="8154" y="30937"/>
                  </a:lnTo>
                  <a:lnTo>
                    <a:pt x="15877" y="22196"/>
                  </a:lnTo>
                  <a:lnTo>
                    <a:pt x="36938" y="9364"/>
                  </a:lnTo>
                  <a:lnTo>
                    <a:pt x="95821" y="0"/>
                  </a:lnTo>
                  <a:lnTo>
                    <a:pt x="150606" y="1269"/>
                  </a:lnTo>
                  <a:lnTo>
                    <a:pt x="185743" y="8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4990" y="159388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76745" y="1383313"/>
              <a:ext cx="178857" cy="428096"/>
            </a:xfrm>
            <a:custGeom>
              <a:avLst/>
              <a:gdLst/>
              <a:ahLst/>
              <a:cxnLst/>
              <a:rect l="0" t="0" r="0" b="0"/>
              <a:pathLst>
                <a:path w="178857" h="428096">
                  <a:moveTo>
                    <a:pt x="20929" y="0"/>
                  </a:moveTo>
                  <a:lnTo>
                    <a:pt x="11864" y="58616"/>
                  </a:lnTo>
                  <a:lnTo>
                    <a:pt x="10690" y="121196"/>
                  </a:lnTo>
                  <a:lnTo>
                    <a:pt x="10486" y="173690"/>
                  </a:lnTo>
                  <a:lnTo>
                    <a:pt x="9256" y="232008"/>
                  </a:lnTo>
                  <a:lnTo>
                    <a:pt x="3172" y="286852"/>
                  </a:lnTo>
                  <a:lnTo>
                    <a:pt x="849" y="338977"/>
                  </a:lnTo>
                  <a:lnTo>
                    <a:pt x="65" y="399104"/>
                  </a:lnTo>
                  <a:lnTo>
                    <a:pt x="0" y="413468"/>
                  </a:lnTo>
                  <a:lnTo>
                    <a:pt x="3467" y="421874"/>
                  </a:lnTo>
                  <a:lnTo>
                    <a:pt x="9288" y="426309"/>
                  </a:lnTo>
                  <a:lnTo>
                    <a:pt x="16678" y="428095"/>
                  </a:lnTo>
                  <a:lnTo>
                    <a:pt x="70108" y="422864"/>
                  </a:lnTo>
                  <a:lnTo>
                    <a:pt x="123450" y="415891"/>
                  </a:lnTo>
                  <a:lnTo>
                    <a:pt x="17885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024057" y="1387674"/>
            <a:ext cx="5085266" cy="564178"/>
            <a:chOff x="4024057" y="1387674"/>
            <a:chExt cx="5085266" cy="564178"/>
          </a:xfrm>
        </p:grpSpPr>
        <p:sp>
          <p:nvSpPr>
            <p:cNvPr id="21" name="Freeform 20"/>
            <p:cNvSpPr/>
            <p:nvPr/>
          </p:nvSpPr>
          <p:spPr>
            <a:xfrm>
              <a:off x="4024057" y="1751810"/>
              <a:ext cx="14656" cy="157929"/>
            </a:xfrm>
            <a:custGeom>
              <a:avLst/>
              <a:gdLst/>
              <a:ahLst/>
              <a:cxnLst/>
              <a:rect l="0" t="0" r="0" b="0"/>
              <a:pathLst>
                <a:path w="14656" h="157929">
                  <a:moveTo>
                    <a:pt x="0" y="0"/>
                  </a:moveTo>
                  <a:lnTo>
                    <a:pt x="14655" y="43963"/>
                  </a:lnTo>
                  <a:lnTo>
                    <a:pt x="13571" y="79836"/>
                  </a:lnTo>
                  <a:lnTo>
                    <a:pt x="2596" y="13317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2186" y="1387674"/>
              <a:ext cx="151997" cy="364137"/>
            </a:xfrm>
            <a:custGeom>
              <a:avLst/>
              <a:gdLst/>
              <a:ahLst/>
              <a:cxnLst/>
              <a:rect l="0" t="0" r="0" b="0"/>
              <a:pathLst>
                <a:path w="151997" h="364137">
                  <a:moveTo>
                    <a:pt x="67767" y="364136"/>
                  </a:moveTo>
                  <a:lnTo>
                    <a:pt x="64648" y="309991"/>
                  </a:lnTo>
                  <a:lnTo>
                    <a:pt x="53113" y="255045"/>
                  </a:lnTo>
                  <a:lnTo>
                    <a:pt x="32334" y="200301"/>
                  </a:lnTo>
                  <a:lnTo>
                    <a:pt x="12033" y="138057"/>
                  </a:lnTo>
                  <a:lnTo>
                    <a:pt x="0" y="91491"/>
                  </a:lnTo>
                  <a:lnTo>
                    <a:pt x="6461" y="48497"/>
                  </a:lnTo>
                  <a:lnTo>
                    <a:pt x="9349" y="37897"/>
                  </a:lnTo>
                  <a:lnTo>
                    <a:pt x="21917" y="19879"/>
                  </a:lnTo>
                  <a:lnTo>
                    <a:pt x="30181" y="11799"/>
                  </a:lnTo>
                  <a:lnTo>
                    <a:pt x="51843" y="2821"/>
                  </a:lnTo>
                  <a:lnTo>
                    <a:pt x="75898" y="0"/>
                  </a:lnTo>
                  <a:lnTo>
                    <a:pt x="137747" y="12707"/>
                  </a:lnTo>
                  <a:lnTo>
                    <a:pt x="151996" y="16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76782" y="1604411"/>
              <a:ext cx="115815" cy="14655"/>
            </a:xfrm>
            <a:custGeom>
              <a:avLst/>
              <a:gdLst/>
              <a:ahLst/>
              <a:cxnLst/>
              <a:rect l="0" t="0" r="0" b="0"/>
              <a:pathLst>
                <a:path w="115815" h="14655">
                  <a:moveTo>
                    <a:pt x="115814" y="0"/>
                  </a:moveTo>
                  <a:lnTo>
                    <a:pt x="60673" y="1465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66296" y="168863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9065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87353" y="15833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71580" y="1644308"/>
              <a:ext cx="84230" cy="141504"/>
            </a:xfrm>
            <a:custGeom>
              <a:avLst/>
              <a:gdLst/>
              <a:ahLst/>
              <a:cxnLst/>
              <a:rect l="0" t="0" r="0" b="0"/>
              <a:pathLst>
                <a:path w="84230" h="141504">
                  <a:moveTo>
                    <a:pt x="0" y="54859"/>
                  </a:moveTo>
                  <a:lnTo>
                    <a:pt x="3120" y="97551"/>
                  </a:lnTo>
                  <a:lnTo>
                    <a:pt x="15619" y="141503"/>
                  </a:lnTo>
                  <a:lnTo>
                    <a:pt x="3894" y="87085"/>
                  </a:lnTo>
                  <a:lnTo>
                    <a:pt x="2324" y="48160"/>
                  </a:lnTo>
                  <a:lnTo>
                    <a:pt x="6103" y="24976"/>
                  </a:lnTo>
                  <a:lnTo>
                    <a:pt x="11088" y="16220"/>
                  </a:lnTo>
                  <a:lnTo>
                    <a:pt x="25985" y="3371"/>
                  </a:lnTo>
                  <a:lnTo>
                    <a:pt x="47424" y="0"/>
                  </a:lnTo>
                  <a:lnTo>
                    <a:pt x="84229" y="2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9710" y="1614939"/>
              <a:ext cx="113402" cy="168457"/>
            </a:xfrm>
            <a:custGeom>
              <a:avLst/>
              <a:gdLst/>
              <a:ahLst/>
              <a:cxnLst/>
              <a:rect l="0" t="0" r="0" b="0"/>
              <a:pathLst>
                <a:path w="113402" h="168457">
                  <a:moveTo>
                    <a:pt x="74026" y="0"/>
                  </a:moveTo>
                  <a:lnTo>
                    <a:pt x="21321" y="19129"/>
                  </a:lnTo>
                  <a:lnTo>
                    <a:pt x="5368" y="30339"/>
                  </a:lnTo>
                  <a:lnTo>
                    <a:pt x="1348" y="37774"/>
                  </a:lnTo>
                  <a:lnTo>
                    <a:pt x="0" y="55393"/>
                  </a:lnTo>
                  <a:lnTo>
                    <a:pt x="3618" y="62665"/>
                  </a:lnTo>
                  <a:lnTo>
                    <a:pt x="16997" y="73865"/>
                  </a:lnTo>
                  <a:lnTo>
                    <a:pt x="72640" y="94317"/>
                  </a:lnTo>
                  <a:lnTo>
                    <a:pt x="93297" y="102750"/>
                  </a:lnTo>
                  <a:lnTo>
                    <a:pt x="110277" y="114297"/>
                  </a:lnTo>
                  <a:lnTo>
                    <a:pt x="113401" y="121822"/>
                  </a:lnTo>
                  <a:lnTo>
                    <a:pt x="113144" y="130348"/>
                  </a:lnTo>
                  <a:lnTo>
                    <a:pt x="110633" y="139541"/>
                  </a:lnTo>
                  <a:lnTo>
                    <a:pt x="105450" y="146840"/>
                  </a:lnTo>
                  <a:lnTo>
                    <a:pt x="90332" y="158069"/>
                  </a:lnTo>
                  <a:lnTo>
                    <a:pt x="3191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51040" y="1467541"/>
              <a:ext cx="20624" cy="284270"/>
            </a:xfrm>
            <a:custGeom>
              <a:avLst/>
              <a:gdLst/>
              <a:ahLst/>
              <a:cxnLst/>
              <a:rect l="0" t="0" r="0" b="0"/>
              <a:pathLst>
                <a:path w="20624" h="284270">
                  <a:moveTo>
                    <a:pt x="10095" y="0"/>
                  </a:moveTo>
                  <a:lnTo>
                    <a:pt x="1762" y="37477"/>
                  </a:lnTo>
                  <a:lnTo>
                    <a:pt x="0" y="94490"/>
                  </a:lnTo>
                  <a:lnTo>
                    <a:pt x="6888" y="146436"/>
                  </a:lnTo>
                  <a:lnTo>
                    <a:pt x="12581" y="200544"/>
                  </a:lnTo>
                  <a:lnTo>
                    <a:pt x="19035" y="256292"/>
                  </a:lnTo>
                  <a:lnTo>
                    <a:pt x="20623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97964" y="158335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4939"/>
                  </a:lnTo>
                  <a:lnTo>
                    <a:pt x="26971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76990" y="1604411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9575" y="31282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55933" y="1572825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147399" y="0"/>
                  </a:moveTo>
                  <a:lnTo>
                    <a:pt x="127613" y="48931"/>
                  </a:lnTo>
                  <a:lnTo>
                    <a:pt x="113071" y="96777"/>
                  </a:lnTo>
                  <a:lnTo>
                    <a:pt x="87196" y="159757"/>
                  </a:lnTo>
                  <a:lnTo>
                    <a:pt x="66790" y="211192"/>
                  </a:lnTo>
                  <a:lnTo>
                    <a:pt x="48125" y="258458"/>
                  </a:lnTo>
                  <a:lnTo>
                    <a:pt x="23977" y="32059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38992" y="1604411"/>
              <a:ext cx="115686" cy="149624"/>
            </a:xfrm>
            <a:custGeom>
              <a:avLst/>
              <a:gdLst/>
              <a:ahLst/>
              <a:cxnLst/>
              <a:rect l="0" t="0" r="0" b="0"/>
              <a:pathLst>
                <a:path w="115686" h="149624">
                  <a:moveTo>
                    <a:pt x="59097" y="0"/>
                  </a:moveTo>
                  <a:lnTo>
                    <a:pt x="35050" y="9575"/>
                  </a:lnTo>
                  <a:lnTo>
                    <a:pt x="20723" y="20243"/>
                  </a:lnTo>
                  <a:lnTo>
                    <a:pt x="9676" y="39023"/>
                  </a:lnTo>
                  <a:lnTo>
                    <a:pt x="0" y="75903"/>
                  </a:lnTo>
                  <a:lnTo>
                    <a:pt x="76" y="101585"/>
                  </a:lnTo>
                  <a:lnTo>
                    <a:pt x="7909" y="124697"/>
                  </a:lnTo>
                  <a:lnTo>
                    <a:pt x="22308" y="140429"/>
                  </a:lnTo>
                  <a:lnTo>
                    <a:pt x="31061" y="146262"/>
                  </a:lnTo>
                  <a:lnTo>
                    <a:pt x="50146" y="149623"/>
                  </a:lnTo>
                  <a:lnTo>
                    <a:pt x="60148" y="148882"/>
                  </a:lnTo>
                  <a:lnTo>
                    <a:pt x="77501" y="141819"/>
                  </a:lnTo>
                  <a:lnTo>
                    <a:pt x="85404" y="136660"/>
                  </a:lnTo>
                  <a:lnTo>
                    <a:pt x="97305" y="121569"/>
                  </a:lnTo>
                  <a:lnTo>
                    <a:pt x="114477" y="83285"/>
                  </a:lnTo>
                  <a:lnTo>
                    <a:pt x="115685" y="62752"/>
                  </a:lnTo>
                  <a:lnTo>
                    <a:pt x="111153" y="43098"/>
                  </a:lnTo>
                  <a:lnTo>
                    <a:pt x="801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5808" y="1551768"/>
              <a:ext cx="121143" cy="183123"/>
            </a:xfrm>
            <a:custGeom>
              <a:avLst/>
              <a:gdLst/>
              <a:ahLst/>
              <a:cxnLst/>
              <a:rect l="0" t="0" r="0" b="0"/>
              <a:pathLst>
                <a:path w="121143" h="183123">
                  <a:moveTo>
                    <a:pt x="18622" y="10529"/>
                  </a:moveTo>
                  <a:lnTo>
                    <a:pt x="1834" y="72809"/>
                  </a:lnTo>
                  <a:lnTo>
                    <a:pt x="0" y="111911"/>
                  </a:lnTo>
                  <a:lnTo>
                    <a:pt x="7515" y="146243"/>
                  </a:lnTo>
                  <a:lnTo>
                    <a:pt x="17975" y="167942"/>
                  </a:lnTo>
                  <a:lnTo>
                    <a:pt x="26380" y="175133"/>
                  </a:lnTo>
                  <a:lnTo>
                    <a:pt x="48196" y="183122"/>
                  </a:lnTo>
                  <a:lnTo>
                    <a:pt x="58225" y="181743"/>
                  </a:lnTo>
                  <a:lnTo>
                    <a:pt x="75608" y="170852"/>
                  </a:lnTo>
                  <a:lnTo>
                    <a:pt x="98548" y="139401"/>
                  </a:lnTo>
                  <a:lnTo>
                    <a:pt x="114574" y="100446"/>
                  </a:lnTo>
                  <a:lnTo>
                    <a:pt x="121142" y="59268"/>
                  </a:lnTo>
                  <a:lnTo>
                    <a:pt x="116439" y="34530"/>
                  </a:lnTo>
                  <a:lnTo>
                    <a:pt x="1028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0285" y="1558202"/>
              <a:ext cx="128872" cy="340174"/>
            </a:xfrm>
            <a:custGeom>
              <a:avLst/>
              <a:gdLst/>
              <a:ahLst/>
              <a:cxnLst/>
              <a:rect l="0" t="0" r="0" b="0"/>
              <a:pathLst>
                <a:path w="128872" h="340174">
                  <a:moveTo>
                    <a:pt x="0" y="88323"/>
                  </a:moveTo>
                  <a:lnTo>
                    <a:pt x="3120" y="142468"/>
                  </a:lnTo>
                  <a:lnTo>
                    <a:pt x="14655" y="203003"/>
                  </a:lnTo>
                  <a:lnTo>
                    <a:pt x="20963" y="262881"/>
                  </a:lnTo>
                  <a:lnTo>
                    <a:pt x="29141" y="319769"/>
                  </a:lnTo>
                  <a:lnTo>
                    <a:pt x="29329" y="339757"/>
                  </a:lnTo>
                  <a:lnTo>
                    <a:pt x="27742" y="340173"/>
                  </a:lnTo>
                  <a:lnTo>
                    <a:pt x="25514" y="336942"/>
                  </a:lnTo>
                  <a:lnTo>
                    <a:pt x="18525" y="282399"/>
                  </a:lnTo>
                  <a:lnTo>
                    <a:pt x="12108" y="222585"/>
                  </a:lnTo>
                  <a:lnTo>
                    <a:pt x="10997" y="174248"/>
                  </a:lnTo>
                  <a:lnTo>
                    <a:pt x="10621" y="113918"/>
                  </a:lnTo>
                  <a:lnTo>
                    <a:pt x="13666" y="60060"/>
                  </a:lnTo>
                  <a:lnTo>
                    <a:pt x="25106" y="26136"/>
                  </a:lnTo>
                  <a:lnTo>
                    <a:pt x="30775" y="15280"/>
                  </a:lnTo>
                  <a:lnTo>
                    <a:pt x="40404" y="8042"/>
                  </a:lnTo>
                  <a:lnTo>
                    <a:pt x="66700" y="0"/>
                  </a:lnTo>
                  <a:lnTo>
                    <a:pt x="78392" y="1365"/>
                  </a:lnTo>
                  <a:lnTo>
                    <a:pt x="97622" y="12240"/>
                  </a:lnTo>
                  <a:lnTo>
                    <a:pt x="110848" y="28772"/>
                  </a:lnTo>
                  <a:lnTo>
                    <a:pt x="128871" y="73570"/>
                  </a:lnTo>
                  <a:lnTo>
                    <a:pt x="127076" y="96974"/>
                  </a:lnTo>
                  <a:lnTo>
                    <a:pt x="123322" y="108128"/>
                  </a:lnTo>
                  <a:lnTo>
                    <a:pt x="109792" y="126761"/>
                  </a:lnTo>
                  <a:lnTo>
                    <a:pt x="92081" y="141671"/>
                  </a:lnTo>
                  <a:lnTo>
                    <a:pt x="58354" y="157656"/>
                  </a:lnTo>
                  <a:lnTo>
                    <a:pt x="42114" y="1620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3488" y="1579031"/>
              <a:ext cx="164767" cy="159337"/>
            </a:xfrm>
            <a:custGeom>
              <a:avLst/>
              <a:gdLst/>
              <a:ahLst/>
              <a:cxnLst/>
              <a:rect l="0" t="0" r="0" b="0"/>
              <a:pathLst>
                <a:path w="164767" h="159337">
                  <a:moveTo>
                    <a:pt x="80538" y="99079"/>
                  </a:moveTo>
                  <a:lnTo>
                    <a:pt x="77419" y="56388"/>
                  </a:lnTo>
                  <a:lnTo>
                    <a:pt x="65884" y="14737"/>
                  </a:lnTo>
                  <a:lnTo>
                    <a:pt x="59071" y="7756"/>
                  </a:lnTo>
                  <a:lnTo>
                    <a:pt x="39022" y="0"/>
                  </a:lnTo>
                  <a:lnTo>
                    <a:pt x="30634" y="2611"/>
                  </a:lnTo>
                  <a:lnTo>
                    <a:pt x="23872" y="9031"/>
                  </a:lnTo>
                  <a:lnTo>
                    <a:pt x="8766" y="40423"/>
                  </a:lnTo>
                  <a:lnTo>
                    <a:pt x="0" y="79360"/>
                  </a:lnTo>
                  <a:lnTo>
                    <a:pt x="523" y="117413"/>
                  </a:lnTo>
                  <a:lnTo>
                    <a:pt x="6372" y="138813"/>
                  </a:lnTo>
                  <a:lnTo>
                    <a:pt x="16770" y="156123"/>
                  </a:lnTo>
                  <a:lnTo>
                    <a:pt x="23988" y="159336"/>
                  </a:lnTo>
                  <a:lnTo>
                    <a:pt x="32309" y="159137"/>
                  </a:lnTo>
                  <a:lnTo>
                    <a:pt x="41367" y="156666"/>
                  </a:lnTo>
                  <a:lnTo>
                    <a:pt x="48575" y="151508"/>
                  </a:lnTo>
                  <a:lnTo>
                    <a:pt x="59703" y="136419"/>
                  </a:lnTo>
                  <a:lnTo>
                    <a:pt x="72545" y="108193"/>
                  </a:lnTo>
                  <a:lnTo>
                    <a:pt x="77549" y="103986"/>
                  </a:lnTo>
                  <a:lnTo>
                    <a:pt x="83224" y="103520"/>
                  </a:lnTo>
                  <a:lnTo>
                    <a:pt x="95770" y="109242"/>
                  </a:lnTo>
                  <a:lnTo>
                    <a:pt x="135417" y="132971"/>
                  </a:lnTo>
                  <a:lnTo>
                    <a:pt x="164766" y="141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28155" y="1540691"/>
              <a:ext cx="189705" cy="211120"/>
            </a:xfrm>
            <a:custGeom>
              <a:avLst/>
              <a:gdLst/>
              <a:ahLst/>
              <a:cxnLst/>
              <a:rect l="0" t="0" r="0" b="0"/>
              <a:pathLst>
                <a:path w="189705" h="211120">
                  <a:moveTo>
                    <a:pt x="117498" y="21606"/>
                  </a:moveTo>
                  <a:lnTo>
                    <a:pt x="106319" y="4838"/>
                  </a:lnTo>
                  <a:lnTo>
                    <a:pt x="98347" y="1069"/>
                  </a:lnTo>
                  <a:lnTo>
                    <a:pt x="77011" y="0"/>
                  </a:lnTo>
                  <a:lnTo>
                    <a:pt x="44281" y="5976"/>
                  </a:lnTo>
                  <a:lnTo>
                    <a:pt x="17945" y="20744"/>
                  </a:lnTo>
                  <a:lnTo>
                    <a:pt x="5792" y="36431"/>
                  </a:lnTo>
                  <a:lnTo>
                    <a:pt x="913" y="45527"/>
                  </a:lnTo>
                  <a:lnTo>
                    <a:pt x="0" y="53931"/>
                  </a:lnTo>
                  <a:lnTo>
                    <a:pt x="5226" y="69508"/>
                  </a:lnTo>
                  <a:lnTo>
                    <a:pt x="18467" y="81110"/>
                  </a:lnTo>
                  <a:lnTo>
                    <a:pt x="26910" y="85842"/>
                  </a:lnTo>
                  <a:lnTo>
                    <a:pt x="45651" y="87980"/>
                  </a:lnTo>
                  <a:lnTo>
                    <a:pt x="65679" y="87370"/>
                  </a:lnTo>
                  <a:lnTo>
                    <a:pt x="86278" y="90999"/>
                  </a:lnTo>
                  <a:lnTo>
                    <a:pt x="140051" y="124236"/>
                  </a:lnTo>
                  <a:lnTo>
                    <a:pt x="172559" y="152796"/>
                  </a:lnTo>
                  <a:lnTo>
                    <a:pt x="187203" y="171160"/>
                  </a:lnTo>
                  <a:lnTo>
                    <a:pt x="189704" y="179800"/>
                  </a:lnTo>
                  <a:lnTo>
                    <a:pt x="189032" y="187900"/>
                  </a:lnTo>
                  <a:lnTo>
                    <a:pt x="186245" y="195640"/>
                  </a:lnTo>
                  <a:lnTo>
                    <a:pt x="179707" y="200799"/>
                  </a:lnTo>
                  <a:lnTo>
                    <a:pt x="159965" y="206532"/>
                  </a:lnTo>
                  <a:lnTo>
                    <a:pt x="104267" y="210213"/>
                  </a:lnTo>
                  <a:lnTo>
                    <a:pt x="64856" y="211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80805" y="1530711"/>
              <a:ext cx="175466" cy="196475"/>
            </a:xfrm>
            <a:custGeom>
              <a:avLst/>
              <a:gdLst/>
              <a:ahLst/>
              <a:cxnLst/>
              <a:rect l="0" t="0" r="0" b="0"/>
              <a:pathLst>
                <a:path w="175466" h="196475">
                  <a:moveTo>
                    <a:pt x="128060" y="0"/>
                  </a:moveTo>
                  <a:lnTo>
                    <a:pt x="85369" y="3120"/>
                  </a:lnTo>
                  <a:lnTo>
                    <a:pt x="34397" y="19129"/>
                  </a:lnTo>
                  <a:lnTo>
                    <a:pt x="17802" y="30339"/>
                  </a:lnTo>
                  <a:lnTo>
                    <a:pt x="5748" y="46240"/>
                  </a:lnTo>
                  <a:lnTo>
                    <a:pt x="895" y="55393"/>
                  </a:lnTo>
                  <a:lnTo>
                    <a:pt x="0" y="63835"/>
                  </a:lnTo>
                  <a:lnTo>
                    <a:pt x="5245" y="79454"/>
                  </a:lnTo>
                  <a:lnTo>
                    <a:pt x="18493" y="91075"/>
                  </a:lnTo>
                  <a:lnTo>
                    <a:pt x="37250" y="98970"/>
                  </a:lnTo>
                  <a:lnTo>
                    <a:pt x="95377" y="110043"/>
                  </a:lnTo>
                  <a:lnTo>
                    <a:pt x="144438" y="118184"/>
                  </a:lnTo>
                  <a:lnTo>
                    <a:pt x="163026" y="132075"/>
                  </a:lnTo>
                  <a:lnTo>
                    <a:pt x="172846" y="153067"/>
                  </a:lnTo>
                  <a:lnTo>
                    <a:pt x="175465" y="165216"/>
                  </a:lnTo>
                  <a:lnTo>
                    <a:pt x="173702" y="174485"/>
                  </a:lnTo>
                  <a:lnTo>
                    <a:pt x="169017" y="181834"/>
                  </a:lnTo>
                  <a:lnTo>
                    <a:pt x="162383" y="187903"/>
                  </a:lnTo>
                  <a:lnTo>
                    <a:pt x="142535" y="194647"/>
                  </a:lnTo>
                  <a:lnTo>
                    <a:pt x="119286" y="196474"/>
                  </a:lnTo>
                  <a:lnTo>
                    <a:pt x="78884" y="188116"/>
                  </a:lnTo>
                  <a:lnTo>
                    <a:pt x="54361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35444" y="1393841"/>
              <a:ext cx="15619" cy="357970"/>
            </a:xfrm>
            <a:custGeom>
              <a:avLst/>
              <a:gdLst/>
              <a:ahLst/>
              <a:cxnLst/>
              <a:rect l="0" t="0" r="0" b="0"/>
              <a:pathLst>
                <a:path w="15619" h="357970">
                  <a:moveTo>
                    <a:pt x="15618" y="0"/>
                  </a:moveTo>
                  <a:lnTo>
                    <a:pt x="4166" y="48931"/>
                  </a:lnTo>
                  <a:lnTo>
                    <a:pt x="0" y="80239"/>
                  </a:lnTo>
                  <a:lnTo>
                    <a:pt x="3062" y="130749"/>
                  </a:lnTo>
                  <a:lnTo>
                    <a:pt x="4489" y="182760"/>
                  </a:lnTo>
                  <a:lnTo>
                    <a:pt x="4911" y="234045"/>
                  </a:lnTo>
                  <a:lnTo>
                    <a:pt x="8174" y="293889"/>
                  </a:lnTo>
                  <a:lnTo>
                    <a:pt x="13412" y="330403"/>
                  </a:lnTo>
                  <a:lnTo>
                    <a:pt x="1561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14192" y="1562297"/>
              <a:ext cx="242156" cy="8384"/>
            </a:xfrm>
            <a:custGeom>
              <a:avLst/>
              <a:gdLst/>
              <a:ahLst/>
              <a:cxnLst/>
              <a:rect l="0" t="0" r="0" b="0"/>
              <a:pathLst>
                <a:path w="242156" h="8384">
                  <a:moveTo>
                    <a:pt x="242155" y="0"/>
                  </a:moveTo>
                  <a:lnTo>
                    <a:pt x="193225" y="0"/>
                  </a:lnTo>
                  <a:lnTo>
                    <a:pt x="134094" y="5589"/>
                  </a:lnTo>
                  <a:lnTo>
                    <a:pt x="77354" y="8383"/>
                  </a:lnTo>
                  <a:lnTo>
                    <a:pt x="27324" y="2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35291" y="1425426"/>
              <a:ext cx="150954" cy="368499"/>
            </a:xfrm>
            <a:custGeom>
              <a:avLst/>
              <a:gdLst/>
              <a:ahLst/>
              <a:cxnLst/>
              <a:rect l="0" t="0" r="0" b="0"/>
              <a:pathLst>
                <a:path w="150954" h="368499">
                  <a:moveTo>
                    <a:pt x="0" y="0"/>
                  </a:moveTo>
                  <a:lnTo>
                    <a:pt x="3119" y="54145"/>
                  </a:lnTo>
                  <a:lnTo>
                    <a:pt x="9064" y="114681"/>
                  </a:lnTo>
                  <a:lnTo>
                    <a:pt x="17475" y="168493"/>
                  </a:lnTo>
                  <a:lnTo>
                    <a:pt x="21165" y="216170"/>
                  </a:lnTo>
                  <a:lnTo>
                    <a:pt x="27978" y="266172"/>
                  </a:lnTo>
                  <a:lnTo>
                    <a:pt x="29347" y="302954"/>
                  </a:lnTo>
                  <a:lnTo>
                    <a:pt x="27754" y="303745"/>
                  </a:lnTo>
                  <a:lnTo>
                    <a:pt x="25521" y="300763"/>
                  </a:lnTo>
                  <a:lnTo>
                    <a:pt x="27968" y="274209"/>
                  </a:lnTo>
                  <a:lnTo>
                    <a:pt x="36103" y="236705"/>
                  </a:lnTo>
                  <a:lnTo>
                    <a:pt x="41616" y="226824"/>
                  </a:lnTo>
                  <a:lnTo>
                    <a:pt x="57100" y="212725"/>
                  </a:lnTo>
                  <a:lnTo>
                    <a:pt x="64973" y="210837"/>
                  </a:lnTo>
                  <a:lnTo>
                    <a:pt x="72561" y="211918"/>
                  </a:lnTo>
                  <a:lnTo>
                    <a:pt x="87231" y="219358"/>
                  </a:lnTo>
                  <a:lnTo>
                    <a:pt x="101550" y="230464"/>
                  </a:lnTo>
                  <a:lnTo>
                    <a:pt x="134805" y="285092"/>
                  </a:lnTo>
                  <a:lnTo>
                    <a:pt x="149256" y="321688"/>
                  </a:lnTo>
                  <a:lnTo>
                    <a:pt x="150953" y="342234"/>
                  </a:lnTo>
                  <a:lnTo>
                    <a:pt x="14739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99953" y="1591469"/>
              <a:ext cx="109079" cy="142870"/>
            </a:xfrm>
            <a:custGeom>
              <a:avLst/>
              <a:gdLst/>
              <a:ahLst/>
              <a:cxnLst/>
              <a:rect l="0" t="0" r="0" b="0"/>
              <a:pathLst>
                <a:path w="109079" h="142870">
                  <a:moveTo>
                    <a:pt x="14322" y="55056"/>
                  </a:moveTo>
                  <a:lnTo>
                    <a:pt x="17441" y="97748"/>
                  </a:lnTo>
                  <a:lnTo>
                    <a:pt x="29940" y="142869"/>
                  </a:lnTo>
                  <a:lnTo>
                    <a:pt x="24538" y="132157"/>
                  </a:lnTo>
                  <a:lnTo>
                    <a:pt x="9810" y="111306"/>
                  </a:lnTo>
                  <a:lnTo>
                    <a:pt x="1398" y="89025"/>
                  </a:lnTo>
                  <a:lnTo>
                    <a:pt x="0" y="66644"/>
                  </a:lnTo>
                  <a:lnTo>
                    <a:pt x="8633" y="23680"/>
                  </a:lnTo>
                  <a:lnTo>
                    <a:pt x="16379" y="15421"/>
                  </a:lnTo>
                  <a:lnTo>
                    <a:pt x="40582" y="3125"/>
                  </a:lnTo>
                  <a:lnTo>
                    <a:pt x="64598" y="0"/>
                  </a:lnTo>
                  <a:lnTo>
                    <a:pt x="109078" y="2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9569" y="1614939"/>
              <a:ext cx="106568" cy="138627"/>
            </a:xfrm>
            <a:custGeom>
              <a:avLst/>
              <a:gdLst/>
              <a:ahLst/>
              <a:cxnLst/>
              <a:rect l="0" t="0" r="0" b="0"/>
              <a:pathLst>
                <a:path w="106568" h="138627">
                  <a:moveTo>
                    <a:pt x="95804" y="10529"/>
                  </a:moveTo>
                  <a:lnTo>
                    <a:pt x="73447" y="10529"/>
                  </a:lnTo>
                  <a:lnTo>
                    <a:pt x="56232" y="16768"/>
                  </a:lnTo>
                  <a:lnTo>
                    <a:pt x="20527" y="39837"/>
                  </a:lnTo>
                  <a:lnTo>
                    <a:pt x="6586" y="56310"/>
                  </a:lnTo>
                  <a:lnTo>
                    <a:pt x="1230" y="65616"/>
                  </a:lnTo>
                  <a:lnTo>
                    <a:pt x="0" y="75330"/>
                  </a:lnTo>
                  <a:lnTo>
                    <a:pt x="4872" y="95481"/>
                  </a:lnTo>
                  <a:lnTo>
                    <a:pt x="20768" y="120968"/>
                  </a:lnTo>
                  <a:lnTo>
                    <a:pt x="36719" y="132922"/>
                  </a:lnTo>
                  <a:lnTo>
                    <a:pt x="45886" y="137748"/>
                  </a:lnTo>
                  <a:lnTo>
                    <a:pt x="55506" y="138626"/>
                  </a:lnTo>
                  <a:lnTo>
                    <a:pt x="75554" y="133362"/>
                  </a:lnTo>
                  <a:lnTo>
                    <a:pt x="93043" y="120103"/>
                  </a:lnTo>
                  <a:lnTo>
                    <a:pt x="100982" y="111655"/>
                  </a:lnTo>
                  <a:lnTo>
                    <a:pt x="105106" y="101343"/>
                  </a:lnTo>
                  <a:lnTo>
                    <a:pt x="106567" y="77407"/>
                  </a:lnTo>
                  <a:lnTo>
                    <a:pt x="100813" y="43213"/>
                  </a:lnTo>
                  <a:lnTo>
                    <a:pt x="86110" y="16444"/>
                  </a:lnTo>
                  <a:lnTo>
                    <a:pt x="76677" y="7309"/>
                  </a:lnTo>
                  <a:lnTo>
                    <a:pt x="642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00740" y="1593882"/>
              <a:ext cx="110774" cy="170863"/>
            </a:xfrm>
            <a:custGeom>
              <a:avLst/>
              <a:gdLst/>
              <a:ahLst/>
              <a:cxnLst/>
              <a:rect l="0" t="0" r="0" b="0"/>
              <a:pathLst>
                <a:path w="110774" h="170863">
                  <a:moveTo>
                    <a:pt x="8333" y="31586"/>
                  </a:moveTo>
                  <a:lnTo>
                    <a:pt x="0" y="69064"/>
                  </a:lnTo>
                  <a:lnTo>
                    <a:pt x="1574" y="103912"/>
                  </a:lnTo>
                  <a:lnTo>
                    <a:pt x="12587" y="147128"/>
                  </a:lnTo>
                  <a:lnTo>
                    <a:pt x="18188" y="155407"/>
                  </a:lnTo>
                  <a:lnTo>
                    <a:pt x="33770" y="167726"/>
                  </a:lnTo>
                  <a:lnTo>
                    <a:pt x="52393" y="170862"/>
                  </a:lnTo>
                  <a:lnTo>
                    <a:pt x="62273" y="170060"/>
                  </a:lnTo>
                  <a:lnTo>
                    <a:pt x="71199" y="164846"/>
                  </a:lnTo>
                  <a:lnTo>
                    <a:pt x="87356" y="146575"/>
                  </a:lnTo>
                  <a:lnTo>
                    <a:pt x="104017" y="109980"/>
                  </a:lnTo>
                  <a:lnTo>
                    <a:pt x="110773" y="69502"/>
                  </a:lnTo>
                  <a:lnTo>
                    <a:pt x="104910" y="17602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82773" y="1593743"/>
              <a:ext cx="197994" cy="358109"/>
            </a:xfrm>
            <a:custGeom>
              <a:avLst/>
              <a:gdLst/>
              <a:ahLst/>
              <a:cxnLst/>
              <a:rect l="0" t="0" r="0" b="0"/>
              <a:pathLst>
                <a:path w="197994" h="358109">
                  <a:moveTo>
                    <a:pt x="157927" y="147538"/>
                  </a:moveTo>
                  <a:lnTo>
                    <a:pt x="172581" y="97987"/>
                  </a:lnTo>
                  <a:lnTo>
                    <a:pt x="171498" y="64226"/>
                  </a:lnTo>
                  <a:lnTo>
                    <a:pt x="163767" y="31996"/>
                  </a:lnTo>
                  <a:lnTo>
                    <a:pt x="148479" y="5809"/>
                  </a:lnTo>
                  <a:lnTo>
                    <a:pt x="139930" y="1580"/>
                  </a:lnTo>
                  <a:lnTo>
                    <a:pt x="117953" y="0"/>
                  </a:lnTo>
                  <a:lnTo>
                    <a:pt x="109050" y="3556"/>
                  </a:lnTo>
                  <a:lnTo>
                    <a:pt x="96040" y="16866"/>
                  </a:lnTo>
                  <a:lnTo>
                    <a:pt x="89477" y="40719"/>
                  </a:lnTo>
                  <a:lnTo>
                    <a:pt x="85264" y="98102"/>
                  </a:lnTo>
                  <a:lnTo>
                    <a:pt x="90927" y="120108"/>
                  </a:lnTo>
                  <a:lnTo>
                    <a:pt x="95712" y="129251"/>
                  </a:lnTo>
                  <a:lnTo>
                    <a:pt x="110389" y="142530"/>
                  </a:lnTo>
                  <a:lnTo>
                    <a:pt x="119216" y="147709"/>
                  </a:lnTo>
                  <a:lnTo>
                    <a:pt x="127440" y="148822"/>
                  </a:lnTo>
                  <a:lnTo>
                    <a:pt x="142817" y="143820"/>
                  </a:lnTo>
                  <a:lnTo>
                    <a:pt x="154331" y="127558"/>
                  </a:lnTo>
                  <a:lnTo>
                    <a:pt x="159040" y="116671"/>
                  </a:lnTo>
                  <a:lnTo>
                    <a:pt x="162178" y="115262"/>
                  </a:lnTo>
                  <a:lnTo>
                    <a:pt x="164270" y="120171"/>
                  </a:lnTo>
                  <a:lnTo>
                    <a:pt x="176310" y="176387"/>
                  </a:lnTo>
                  <a:lnTo>
                    <a:pt x="193131" y="236995"/>
                  </a:lnTo>
                  <a:lnTo>
                    <a:pt x="197993" y="277899"/>
                  </a:lnTo>
                  <a:lnTo>
                    <a:pt x="192892" y="302573"/>
                  </a:lnTo>
                  <a:lnTo>
                    <a:pt x="188256" y="314066"/>
                  </a:lnTo>
                  <a:lnTo>
                    <a:pt x="180486" y="322897"/>
                  </a:lnTo>
                  <a:lnTo>
                    <a:pt x="137513" y="345477"/>
                  </a:lnTo>
                  <a:lnTo>
                    <a:pt x="116099" y="351325"/>
                  </a:lnTo>
                  <a:lnTo>
                    <a:pt x="57619" y="348304"/>
                  </a:lnTo>
                  <a:lnTo>
                    <a:pt x="0" y="358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35457" y="1404369"/>
              <a:ext cx="168456" cy="390146"/>
            </a:xfrm>
            <a:custGeom>
              <a:avLst/>
              <a:gdLst/>
              <a:ahLst/>
              <a:cxnLst/>
              <a:rect l="0" t="0" r="0" b="0"/>
              <a:pathLst>
                <a:path w="168456" h="390146">
                  <a:moveTo>
                    <a:pt x="0" y="0"/>
                  </a:moveTo>
                  <a:lnTo>
                    <a:pt x="0" y="57265"/>
                  </a:lnTo>
                  <a:lnTo>
                    <a:pt x="5588" y="112567"/>
                  </a:lnTo>
                  <a:lnTo>
                    <a:pt x="9064" y="163205"/>
                  </a:lnTo>
                  <a:lnTo>
                    <a:pt x="17474" y="220322"/>
                  </a:lnTo>
                  <a:lnTo>
                    <a:pt x="19995" y="268572"/>
                  </a:lnTo>
                  <a:lnTo>
                    <a:pt x="21911" y="318743"/>
                  </a:lnTo>
                  <a:lnTo>
                    <a:pt x="26208" y="375091"/>
                  </a:lnTo>
                  <a:lnTo>
                    <a:pt x="23346" y="390145"/>
                  </a:lnTo>
                  <a:lnTo>
                    <a:pt x="22073" y="381239"/>
                  </a:lnTo>
                  <a:lnTo>
                    <a:pt x="22427" y="330157"/>
                  </a:lnTo>
                  <a:lnTo>
                    <a:pt x="32549" y="276913"/>
                  </a:lnTo>
                  <a:lnTo>
                    <a:pt x="35737" y="265327"/>
                  </a:lnTo>
                  <a:lnTo>
                    <a:pt x="41372" y="256434"/>
                  </a:lnTo>
                  <a:lnTo>
                    <a:pt x="56992" y="243432"/>
                  </a:lnTo>
                  <a:lnTo>
                    <a:pt x="66071" y="241837"/>
                  </a:lnTo>
                  <a:lnTo>
                    <a:pt x="85516" y="246304"/>
                  </a:lnTo>
                  <a:lnTo>
                    <a:pt x="110605" y="261972"/>
                  </a:lnTo>
                  <a:lnTo>
                    <a:pt x="132857" y="287022"/>
                  </a:lnTo>
                  <a:lnTo>
                    <a:pt x="156936" y="345608"/>
                  </a:lnTo>
                  <a:lnTo>
                    <a:pt x="16845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09238" y="1435955"/>
              <a:ext cx="168458" cy="370893"/>
            </a:xfrm>
            <a:custGeom>
              <a:avLst/>
              <a:gdLst/>
              <a:ahLst/>
              <a:cxnLst/>
              <a:rect l="0" t="0" r="0" b="0"/>
              <a:pathLst>
                <a:path w="168458" h="370893">
                  <a:moveTo>
                    <a:pt x="0" y="21057"/>
                  </a:moveTo>
                  <a:lnTo>
                    <a:pt x="8334" y="75201"/>
                  </a:lnTo>
                  <a:lnTo>
                    <a:pt x="15685" y="130148"/>
                  </a:lnTo>
                  <a:lnTo>
                    <a:pt x="28402" y="179996"/>
                  </a:lnTo>
                  <a:lnTo>
                    <a:pt x="42179" y="240622"/>
                  </a:lnTo>
                  <a:lnTo>
                    <a:pt x="56166" y="292415"/>
                  </a:lnTo>
                  <a:lnTo>
                    <a:pt x="73701" y="355460"/>
                  </a:lnTo>
                  <a:lnTo>
                    <a:pt x="77210" y="366825"/>
                  </a:lnTo>
                  <a:lnTo>
                    <a:pt x="80720" y="370892"/>
                  </a:lnTo>
                  <a:lnTo>
                    <a:pt x="84229" y="370094"/>
                  </a:lnTo>
                  <a:lnTo>
                    <a:pt x="87738" y="366052"/>
                  </a:lnTo>
                  <a:lnTo>
                    <a:pt x="96953" y="313222"/>
                  </a:lnTo>
                  <a:lnTo>
                    <a:pt x="109229" y="253594"/>
                  </a:lnTo>
                  <a:lnTo>
                    <a:pt x="122919" y="193895"/>
                  </a:lnTo>
                  <a:lnTo>
                    <a:pt x="136888" y="137043"/>
                  </a:lnTo>
                  <a:lnTo>
                    <a:pt x="150912" y="75163"/>
                  </a:lnTo>
                  <a:lnTo>
                    <a:pt x="165338" y="18347"/>
                  </a:lnTo>
                  <a:lnTo>
                    <a:pt x="1684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09280" y="1391067"/>
              <a:ext cx="200043" cy="434443"/>
            </a:xfrm>
            <a:custGeom>
              <a:avLst/>
              <a:gdLst/>
              <a:ahLst/>
              <a:cxnLst/>
              <a:rect l="0" t="0" r="0" b="0"/>
              <a:pathLst>
                <a:path w="200043" h="434443">
                  <a:moveTo>
                    <a:pt x="0" y="434442"/>
                  </a:moveTo>
                  <a:lnTo>
                    <a:pt x="0" y="375826"/>
                  </a:lnTo>
                  <a:lnTo>
                    <a:pt x="7236" y="313246"/>
                  </a:lnTo>
                  <a:lnTo>
                    <a:pt x="10723" y="261922"/>
                  </a:lnTo>
                  <a:lnTo>
                    <a:pt x="17475" y="209670"/>
                  </a:lnTo>
                  <a:lnTo>
                    <a:pt x="21166" y="158313"/>
                  </a:lnTo>
                  <a:lnTo>
                    <a:pt x="29181" y="95326"/>
                  </a:lnTo>
                  <a:lnTo>
                    <a:pt x="36700" y="38083"/>
                  </a:lnTo>
                  <a:lnTo>
                    <a:pt x="51688" y="3877"/>
                  </a:lnTo>
                  <a:lnTo>
                    <a:pt x="57856" y="0"/>
                  </a:lnTo>
                  <a:lnTo>
                    <a:pt x="64307" y="925"/>
                  </a:lnTo>
                  <a:lnTo>
                    <a:pt x="70947" y="5051"/>
                  </a:lnTo>
                  <a:lnTo>
                    <a:pt x="81445" y="18994"/>
                  </a:lnTo>
                  <a:lnTo>
                    <a:pt x="105041" y="80093"/>
                  </a:lnTo>
                  <a:lnTo>
                    <a:pt x="119275" y="138930"/>
                  </a:lnTo>
                  <a:lnTo>
                    <a:pt x="133352" y="191236"/>
                  </a:lnTo>
                  <a:lnTo>
                    <a:pt x="147398" y="248535"/>
                  </a:lnTo>
                  <a:lnTo>
                    <a:pt x="161436" y="310242"/>
                  </a:lnTo>
                  <a:lnTo>
                    <a:pt x="175475" y="366322"/>
                  </a:lnTo>
                  <a:lnTo>
                    <a:pt x="189513" y="406169"/>
                  </a:lnTo>
                  <a:lnTo>
                    <a:pt x="200042" y="423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40865" y="172022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153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8772410" y="1888680"/>
            <a:ext cx="368498" cy="21058"/>
          </a:xfrm>
          <a:custGeom>
            <a:avLst/>
            <a:gdLst/>
            <a:ahLst/>
            <a:cxnLst/>
            <a:rect l="0" t="0" r="0" b="0"/>
            <a:pathLst>
              <a:path w="368498" h="21058">
                <a:moveTo>
                  <a:pt x="368497" y="21057"/>
                </a:moveTo>
                <a:lnTo>
                  <a:pt x="316446" y="21057"/>
                </a:lnTo>
                <a:lnTo>
                  <a:pt x="263388" y="17938"/>
                </a:lnTo>
                <a:lnTo>
                  <a:pt x="207503" y="12724"/>
                </a:lnTo>
                <a:lnTo>
                  <a:pt x="155848" y="8060"/>
                </a:lnTo>
                <a:lnTo>
                  <a:pt x="101364" y="1592"/>
                </a:lnTo>
                <a:lnTo>
                  <a:pt x="40646" y="31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44368" y="2167812"/>
            <a:ext cx="4506198" cy="468393"/>
            <a:chOff x="444368" y="2167812"/>
            <a:chExt cx="4506198" cy="468393"/>
          </a:xfrm>
        </p:grpSpPr>
        <p:sp>
          <p:nvSpPr>
            <p:cNvPr id="51" name="Freeform 50"/>
            <p:cNvSpPr/>
            <p:nvPr/>
          </p:nvSpPr>
          <p:spPr>
            <a:xfrm>
              <a:off x="572173" y="2372991"/>
              <a:ext cx="19595" cy="263214"/>
            </a:xfrm>
            <a:custGeom>
              <a:avLst/>
              <a:gdLst/>
              <a:ahLst/>
              <a:cxnLst/>
              <a:rect l="0" t="0" r="0" b="0"/>
              <a:pathLst>
                <a:path w="19595" h="263214">
                  <a:moveTo>
                    <a:pt x="9065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11592" y="171672"/>
                  </a:lnTo>
                  <a:lnTo>
                    <a:pt x="18013" y="233692"/>
                  </a:lnTo>
                  <a:lnTo>
                    <a:pt x="19594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4368" y="2330877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57320" y="8334"/>
                  </a:lnTo>
                  <a:lnTo>
                    <a:pt x="199482" y="17475"/>
                  </a:lnTo>
                  <a:lnTo>
                    <a:pt x="146595" y="23469"/>
                  </a:lnTo>
                  <a:lnTo>
                    <a:pt x="85499" y="29983"/>
                  </a:lnTo>
                  <a:lnTo>
                    <a:pt x="25730" y="428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2324" y="2496405"/>
              <a:ext cx="135658" cy="135061"/>
            </a:xfrm>
            <a:custGeom>
              <a:avLst/>
              <a:gdLst/>
              <a:ahLst/>
              <a:cxnLst/>
              <a:rect l="0" t="0" r="0" b="0"/>
              <a:pathLst>
                <a:path w="135658" h="135061">
                  <a:moveTo>
                    <a:pt x="66313" y="13457"/>
                  </a:moveTo>
                  <a:lnTo>
                    <a:pt x="43956" y="19046"/>
                  </a:lnTo>
                  <a:lnTo>
                    <a:pt x="26741" y="31149"/>
                  </a:lnTo>
                  <a:lnTo>
                    <a:pt x="12461" y="48226"/>
                  </a:lnTo>
                  <a:lnTo>
                    <a:pt x="2215" y="67514"/>
                  </a:lnTo>
                  <a:lnTo>
                    <a:pt x="0" y="87785"/>
                  </a:lnTo>
                  <a:lnTo>
                    <a:pt x="4086" y="107323"/>
                  </a:lnTo>
                  <a:lnTo>
                    <a:pt x="13700" y="123805"/>
                  </a:lnTo>
                  <a:lnTo>
                    <a:pt x="21879" y="129137"/>
                  </a:lnTo>
                  <a:lnTo>
                    <a:pt x="43445" y="135060"/>
                  </a:lnTo>
                  <a:lnTo>
                    <a:pt x="65508" y="131453"/>
                  </a:lnTo>
                  <a:lnTo>
                    <a:pt x="94541" y="116269"/>
                  </a:lnTo>
                  <a:lnTo>
                    <a:pt x="117961" y="93833"/>
                  </a:lnTo>
                  <a:lnTo>
                    <a:pt x="125311" y="84588"/>
                  </a:lnTo>
                  <a:lnTo>
                    <a:pt x="133479" y="61838"/>
                  </a:lnTo>
                  <a:lnTo>
                    <a:pt x="135657" y="49221"/>
                  </a:lnTo>
                  <a:lnTo>
                    <a:pt x="131838" y="28962"/>
                  </a:lnTo>
                  <a:lnTo>
                    <a:pt x="127544" y="20284"/>
                  </a:lnTo>
                  <a:lnTo>
                    <a:pt x="113414" y="7522"/>
                  </a:lnTo>
                  <a:lnTo>
                    <a:pt x="104733" y="2482"/>
                  </a:lnTo>
                  <a:lnTo>
                    <a:pt x="85728" y="0"/>
                  </a:lnTo>
                  <a:lnTo>
                    <a:pt x="55785" y="2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18192" y="2320349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70" y="174558"/>
                  </a:lnTo>
                  <a:lnTo>
                    <a:pt x="8333" y="231446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33964" y="246774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8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02420" y="2330877"/>
              <a:ext cx="242156" cy="256450"/>
            </a:xfrm>
            <a:custGeom>
              <a:avLst/>
              <a:gdLst/>
              <a:ahLst/>
              <a:cxnLst/>
              <a:rect l="0" t="0" r="0" b="0"/>
              <a:pathLst>
                <a:path w="242156" h="256450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8" y="171672"/>
                  </a:lnTo>
                  <a:lnTo>
                    <a:pt x="15989" y="228103"/>
                  </a:lnTo>
                  <a:lnTo>
                    <a:pt x="17678" y="231617"/>
                  </a:lnTo>
                  <a:lnTo>
                    <a:pt x="18804" y="229281"/>
                  </a:lnTo>
                  <a:lnTo>
                    <a:pt x="26201" y="191909"/>
                  </a:lnTo>
                  <a:lnTo>
                    <a:pt x="31505" y="182922"/>
                  </a:lnTo>
                  <a:lnTo>
                    <a:pt x="46758" y="169816"/>
                  </a:lnTo>
                  <a:lnTo>
                    <a:pt x="54568" y="168193"/>
                  </a:lnTo>
                  <a:lnTo>
                    <a:pt x="62115" y="169451"/>
                  </a:lnTo>
                  <a:lnTo>
                    <a:pt x="69486" y="172629"/>
                  </a:lnTo>
                  <a:lnTo>
                    <a:pt x="80795" y="185519"/>
                  </a:lnTo>
                  <a:lnTo>
                    <a:pt x="104983" y="242729"/>
                  </a:lnTo>
                  <a:lnTo>
                    <a:pt x="109830" y="256449"/>
                  </a:lnTo>
                  <a:lnTo>
                    <a:pt x="108085" y="250848"/>
                  </a:lnTo>
                  <a:lnTo>
                    <a:pt x="109491" y="245611"/>
                  </a:lnTo>
                  <a:lnTo>
                    <a:pt x="117293" y="233553"/>
                  </a:lnTo>
                  <a:lnTo>
                    <a:pt x="131679" y="223514"/>
                  </a:lnTo>
                  <a:lnTo>
                    <a:pt x="189981" y="191921"/>
                  </a:lnTo>
                  <a:lnTo>
                    <a:pt x="209608" y="181225"/>
                  </a:lnTo>
                  <a:lnTo>
                    <a:pt x="226130" y="164772"/>
                  </a:lnTo>
                  <a:lnTo>
                    <a:pt x="229132" y="156642"/>
                  </a:lnTo>
                  <a:lnTo>
                    <a:pt x="228794" y="148882"/>
                  </a:lnTo>
                  <a:lnTo>
                    <a:pt x="222179" y="134020"/>
                  </a:lnTo>
                  <a:lnTo>
                    <a:pt x="211440" y="119616"/>
                  </a:lnTo>
                  <a:lnTo>
                    <a:pt x="192629" y="111654"/>
                  </a:lnTo>
                  <a:lnTo>
                    <a:pt x="181062" y="109531"/>
                  </a:lnTo>
                  <a:lnTo>
                    <a:pt x="171011" y="110456"/>
                  </a:lnTo>
                  <a:lnTo>
                    <a:pt x="153604" y="117722"/>
                  </a:lnTo>
                  <a:lnTo>
                    <a:pt x="141188" y="131870"/>
                  </a:lnTo>
                  <a:lnTo>
                    <a:pt x="123685" y="169548"/>
                  </a:lnTo>
                  <a:lnTo>
                    <a:pt x="122431" y="189998"/>
                  </a:lnTo>
                  <a:lnTo>
                    <a:pt x="123735" y="200365"/>
                  </a:lnTo>
                  <a:lnTo>
                    <a:pt x="134542" y="218123"/>
                  </a:lnTo>
                  <a:lnTo>
                    <a:pt x="151043" y="232644"/>
                  </a:lnTo>
                  <a:lnTo>
                    <a:pt x="170075" y="242998"/>
                  </a:lnTo>
                  <a:lnTo>
                    <a:pt x="193352" y="245260"/>
                  </a:lnTo>
                  <a:lnTo>
                    <a:pt x="242155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41844" y="2404577"/>
              <a:ext cx="219270" cy="116064"/>
            </a:xfrm>
            <a:custGeom>
              <a:avLst/>
              <a:gdLst/>
              <a:ahLst/>
              <a:cxnLst/>
              <a:rect l="0" t="0" r="0" b="0"/>
              <a:pathLst>
                <a:path w="219270" h="116064">
                  <a:moveTo>
                    <a:pt x="13301" y="21057"/>
                  </a:moveTo>
                  <a:lnTo>
                    <a:pt x="2123" y="32235"/>
                  </a:lnTo>
                  <a:lnTo>
                    <a:pt x="0" y="39037"/>
                  </a:lnTo>
                  <a:lnTo>
                    <a:pt x="2601" y="65379"/>
                  </a:lnTo>
                  <a:lnTo>
                    <a:pt x="11950" y="94241"/>
                  </a:lnTo>
                  <a:lnTo>
                    <a:pt x="22840" y="110515"/>
                  </a:lnTo>
                  <a:lnTo>
                    <a:pt x="30189" y="114621"/>
                  </a:lnTo>
                  <a:lnTo>
                    <a:pt x="47713" y="116063"/>
                  </a:lnTo>
                  <a:lnTo>
                    <a:pt x="64080" y="109685"/>
                  </a:lnTo>
                  <a:lnTo>
                    <a:pt x="71720" y="104709"/>
                  </a:lnTo>
                  <a:lnTo>
                    <a:pt x="76814" y="96712"/>
                  </a:lnTo>
                  <a:lnTo>
                    <a:pt x="82473" y="75348"/>
                  </a:lnTo>
                  <a:lnTo>
                    <a:pt x="86322" y="70119"/>
                  </a:lnTo>
                  <a:lnTo>
                    <a:pt x="91227" y="68973"/>
                  </a:lnTo>
                  <a:lnTo>
                    <a:pt x="96838" y="70548"/>
                  </a:lnTo>
                  <a:lnTo>
                    <a:pt x="141970" y="97142"/>
                  </a:lnTo>
                  <a:lnTo>
                    <a:pt x="164854" y="98546"/>
                  </a:lnTo>
                  <a:lnTo>
                    <a:pt x="177507" y="97283"/>
                  </a:lnTo>
                  <a:lnTo>
                    <a:pt x="197806" y="86520"/>
                  </a:lnTo>
                  <a:lnTo>
                    <a:pt x="206494" y="78737"/>
                  </a:lnTo>
                  <a:lnTo>
                    <a:pt x="216148" y="57611"/>
                  </a:lnTo>
                  <a:lnTo>
                    <a:pt x="219269" y="34964"/>
                  </a:lnTo>
                  <a:lnTo>
                    <a:pt x="213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97301" y="2389189"/>
              <a:ext cx="115814" cy="110236"/>
            </a:xfrm>
            <a:custGeom>
              <a:avLst/>
              <a:gdLst/>
              <a:ahLst/>
              <a:cxnLst/>
              <a:rect l="0" t="0" r="0" b="0"/>
              <a:pathLst>
                <a:path w="115814" h="110236">
                  <a:moveTo>
                    <a:pt x="0" y="36445"/>
                  </a:moveTo>
                  <a:lnTo>
                    <a:pt x="11178" y="47623"/>
                  </a:lnTo>
                  <a:lnTo>
                    <a:pt x="29144" y="53111"/>
                  </a:lnTo>
                  <a:lnTo>
                    <a:pt x="78806" y="56634"/>
                  </a:lnTo>
                  <a:lnTo>
                    <a:pt x="89972" y="53414"/>
                  </a:lnTo>
                  <a:lnTo>
                    <a:pt x="108618" y="40477"/>
                  </a:lnTo>
                  <a:lnTo>
                    <a:pt x="112186" y="32114"/>
                  </a:lnTo>
                  <a:lnTo>
                    <a:pt x="112225" y="23029"/>
                  </a:lnTo>
                  <a:lnTo>
                    <a:pt x="109912" y="13463"/>
                  </a:lnTo>
                  <a:lnTo>
                    <a:pt x="103690" y="7086"/>
                  </a:lnTo>
                  <a:lnTo>
                    <a:pt x="84299" y="0"/>
                  </a:lnTo>
                  <a:lnTo>
                    <a:pt x="52663" y="1599"/>
                  </a:lnTo>
                  <a:lnTo>
                    <a:pt x="44467" y="6196"/>
                  </a:lnTo>
                  <a:lnTo>
                    <a:pt x="32241" y="20661"/>
                  </a:lnTo>
                  <a:lnTo>
                    <a:pt x="18781" y="48536"/>
                  </a:lnTo>
                  <a:lnTo>
                    <a:pt x="18370" y="58543"/>
                  </a:lnTo>
                  <a:lnTo>
                    <a:pt x="24152" y="79022"/>
                  </a:lnTo>
                  <a:lnTo>
                    <a:pt x="40561" y="104692"/>
                  </a:lnTo>
                  <a:lnTo>
                    <a:pt x="50437" y="108849"/>
                  </a:lnTo>
                  <a:lnTo>
                    <a:pt x="95837" y="110235"/>
                  </a:lnTo>
                  <a:lnTo>
                    <a:pt x="115813" y="110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09313" y="2359690"/>
              <a:ext cx="113033" cy="139644"/>
            </a:xfrm>
            <a:custGeom>
              <a:avLst/>
              <a:gdLst/>
              <a:ahLst/>
              <a:cxnLst/>
              <a:rect l="0" t="0" r="0" b="0"/>
              <a:pathLst>
                <a:path w="113033" h="139644">
                  <a:moveTo>
                    <a:pt x="82785" y="13301"/>
                  </a:moveTo>
                  <a:lnTo>
                    <a:pt x="71607" y="2123"/>
                  </a:lnTo>
                  <a:lnTo>
                    <a:pt x="63635" y="0"/>
                  </a:lnTo>
                  <a:lnTo>
                    <a:pt x="31228" y="2601"/>
                  </a:lnTo>
                  <a:lnTo>
                    <a:pt x="9568" y="7766"/>
                  </a:lnTo>
                  <a:lnTo>
                    <a:pt x="3558" y="13120"/>
                  </a:lnTo>
                  <a:lnTo>
                    <a:pt x="721" y="20200"/>
                  </a:lnTo>
                  <a:lnTo>
                    <a:pt x="0" y="28429"/>
                  </a:lnTo>
                  <a:lnTo>
                    <a:pt x="5438" y="43811"/>
                  </a:lnTo>
                  <a:lnTo>
                    <a:pt x="10163" y="51189"/>
                  </a:lnTo>
                  <a:lnTo>
                    <a:pt x="17993" y="56107"/>
                  </a:lnTo>
                  <a:lnTo>
                    <a:pt x="71812" y="70238"/>
                  </a:lnTo>
                  <a:lnTo>
                    <a:pt x="103711" y="80214"/>
                  </a:lnTo>
                  <a:lnTo>
                    <a:pt x="109604" y="87156"/>
                  </a:lnTo>
                  <a:lnTo>
                    <a:pt x="112363" y="96463"/>
                  </a:lnTo>
                  <a:lnTo>
                    <a:pt x="113032" y="107347"/>
                  </a:lnTo>
                  <a:lnTo>
                    <a:pt x="108799" y="114603"/>
                  </a:lnTo>
                  <a:lnTo>
                    <a:pt x="101298" y="119440"/>
                  </a:lnTo>
                  <a:lnTo>
                    <a:pt x="40448" y="136599"/>
                  </a:lnTo>
                  <a:lnTo>
                    <a:pt x="9086" y="139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74376" y="2236121"/>
              <a:ext cx="28294" cy="305327"/>
            </a:xfrm>
            <a:custGeom>
              <a:avLst/>
              <a:gdLst/>
              <a:ahLst/>
              <a:cxnLst/>
              <a:rect l="0" t="0" r="0" b="0"/>
              <a:pathLst>
                <a:path w="28294" h="305327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9762" y="196506"/>
                  </a:lnTo>
                  <a:lnTo>
                    <a:pt x="18512" y="244227"/>
                  </a:lnTo>
                  <a:lnTo>
                    <a:pt x="28293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65798" y="235193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83014" y="7236"/>
                  </a:lnTo>
                  <a:lnTo>
                    <a:pt x="126791" y="12998"/>
                  </a:lnTo>
                  <a:lnTo>
                    <a:pt x="64690" y="25055"/>
                  </a:lnTo>
                  <a:lnTo>
                    <a:pt x="36940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35625" y="2377931"/>
              <a:ext cx="136771" cy="135684"/>
            </a:xfrm>
            <a:custGeom>
              <a:avLst/>
              <a:gdLst/>
              <a:ahLst/>
              <a:cxnLst/>
              <a:rect l="0" t="0" r="0" b="0"/>
              <a:pathLst>
                <a:path w="136771" h="135684">
                  <a:moveTo>
                    <a:pt x="98712" y="5589"/>
                  </a:moveTo>
                  <a:lnTo>
                    <a:pt x="81944" y="0"/>
                  </a:lnTo>
                  <a:lnTo>
                    <a:pt x="64354" y="375"/>
                  </a:lnTo>
                  <a:lnTo>
                    <a:pt x="46007" y="5611"/>
                  </a:lnTo>
                  <a:lnTo>
                    <a:pt x="30054" y="15737"/>
                  </a:lnTo>
                  <a:lnTo>
                    <a:pt x="18285" y="31156"/>
                  </a:lnTo>
                  <a:lnTo>
                    <a:pt x="1197" y="69651"/>
                  </a:lnTo>
                  <a:lnTo>
                    <a:pt x="0" y="90213"/>
                  </a:lnTo>
                  <a:lnTo>
                    <a:pt x="1318" y="100609"/>
                  </a:lnTo>
                  <a:lnTo>
                    <a:pt x="5707" y="108710"/>
                  </a:lnTo>
                  <a:lnTo>
                    <a:pt x="19942" y="120831"/>
                  </a:lnTo>
                  <a:lnTo>
                    <a:pt x="47687" y="134231"/>
                  </a:lnTo>
                  <a:lnTo>
                    <a:pt x="67845" y="135683"/>
                  </a:lnTo>
                  <a:lnTo>
                    <a:pt x="87333" y="131259"/>
                  </a:lnTo>
                  <a:lnTo>
                    <a:pt x="118908" y="109354"/>
                  </a:lnTo>
                  <a:lnTo>
                    <a:pt x="126214" y="102842"/>
                  </a:lnTo>
                  <a:lnTo>
                    <a:pt x="134332" y="83128"/>
                  </a:lnTo>
                  <a:lnTo>
                    <a:pt x="136770" y="59938"/>
                  </a:lnTo>
                  <a:lnTo>
                    <a:pt x="131565" y="29491"/>
                  </a:lnTo>
                  <a:lnTo>
                    <a:pt x="11976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90964" y="2167812"/>
              <a:ext cx="122358" cy="342051"/>
            </a:xfrm>
            <a:custGeom>
              <a:avLst/>
              <a:gdLst/>
              <a:ahLst/>
              <a:cxnLst/>
              <a:rect l="0" t="0" r="0" b="0"/>
              <a:pathLst>
                <a:path w="122358" h="342051">
                  <a:moveTo>
                    <a:pt x="38129" y="342050"/>
                  </a:moveTo>
                  <a:lnTo>
                    <a:pt x="32540" y="283433"/>
                  </a:lnTo>
                  <a:lnTo>
                    <a:pt x="19918" y="223716"/>
                  </a:lnTo>
                  <a:lnTo>
                    <a:pt x="12045" y="169586"/>
                  </a:lnTo>
                  <a:lnTo>
                    <a:pt x="395" y="113834"/>
                  </a:lnTo>
                  <a:lnTo>
                    <a:pt x="0" y="57761"/>
                  </a:lnTo>
                  <a:lnTo>
                    <a:pt x="5975" y="32035"/>
                  </a:lnTo>
                  <a:lnTo>
                    <a:pt x="16430" y="12803"/>
                  </a:lnTo>
                  <a:lnTo>
                    <a:pt x="24833" y="6738"/>
                  </a:lnTo>
                  <a:lnTo>
                    <a:pt x="46647" y="0"/>
                  </a:lnTo>
                  <a:lnTo>
                    <a:pt x="79648" y="1796"/>
                  </a:lnTo>
                  <a:lnTo>
                    <a:pt x="122357" y="15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76451" y="233087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60769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18648" y="2267706"/>
              <a:ext cx="157928" cy="267942"/>
            </a:xfrm>
            <a:custGeom>
              <a:avLst/>
              <a:gdLst/>
              <a:ahLst/>
              <a:cxnLst/>
              <a:rect l="0" t="0" r="0" b="0"/>
              <a:pathLst>
                <a:path w="157928" h="267942">
                  <a:moveTo>
                    <a:pt x="0" y="0"/>
                  </a:moveTo>
                  <a:lnTo>
                    <a:pt x="3119" y="54145"/>
                  </a:lnTo>
                  <a:lnTo>
                    <a:pt x="14654" y="109091"/>
                  </a:lnTo>
                  <a:lnTo>
                    <a:pt x="35433" y="163835"/>
                  </a:lnTo>
                  <a:lnTo>
                    <a:pt x="55734" y="226079"/>
                  </a:lnTo>
                  <a:lnTo>
                    <a:pt x="66556" y="261569"/>
                  </a:lnTo>
                  <a:lnTo>
                    <a:pt x="71277" y="266796"/>
                  </a:lnTo>
                  <a:lnTo>
                    <a:pt x="76764" y="267941"/>
                  </a:lnTo>
                  <a:lnTo>
                    <a:pt x="82761" y="266365"/>
                  </a:lnTo>
                  <a:lnTo>
                    <a:pt x="87930" y="261805"/>
                  </a:lnTo>
                  <a:lnTo>
                    <a:pt x="100792" y="238619"/>
                  </a:lnTo>
                  <a:lnTo>
                    <a:pt x="121576" y="177504"/>
                  </a:lnTo>
                  <a:lnTo>
                    <a:pt x="131303" y="117236"/>
                  </a:lnTo>
                  <a:lnTo>
                    <a:pt x="147590" y="6335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60803" y="2213916"/>
              <a:ext cx="147400" cy="359118"/>
            </a:xfrm>
            <a:custGeom>
              <a:avLst/>
              <a:gdLst/>
              <a:ahLst/>
              <a:cxnLst/>
              <a:rect l="0" t="0" r="0" b="0"/>
              <a:pathLst>
                <a:path w="147400" h="359118">
                  <a:moveTo>
                    <a:pt x="0" y="359117"/>
                  </a:moveTo>
                  <a:lnTo>
                    <a:pt x="5589" y="297024"/>
                  </a:lnTo>
                  <a:lnTo>
                    <a:pt x="9553" y="245639"/>
                  </a:lnTo>
                  <a:lnTo>
                    <a:pt x="10336" y="190429"/>
                  </a:lnTo>
                  <a:lnTo>
                    <a:pt x="16080" y="134463"/>
                  </a:lnTo>
                  <a:lnTo>
                    <a:pt x="21244" y="77178"/>
                  </a:lnTo>
                  <a:lnTo>
                    <a:pt x="32316" y="16989"/>
                  </a:lnTo>
                  <a:lnTo>
                    <a:pt x="35582" y="4690"/>
                  </a:lnTo>
                  <a:lnTo>
                    <a:pt x="40099" y="0"/>
                  </a:lnTo>
                  <a:lnTo>
                    <a:pt x="45450" y="382"/>
                  </a:lnTo>
                  <a:lnTo>
                    <a:pt x="51357" y="4147"/>
                  </a:lnTo>
                  <a:lnTo>
                    <a:pt x="61040" y="17689"/>
                  </a:lnTo>
                  <a:lnTo>
                    <a:pt x="80438" y="73516"/>
                  </a:lnTo>
                  <a:lnTo>
                    <a:pt x="94701" y="127920"/>
                  </a:lnTo>
                  <a:lnTo>
                    <a:pt x="112297" y="190501"/>
                  </a:lnTo>
                  <a:lnTo>
                    <a:pt x="126341" y="247084"/>
                  </a:lnTo>
                  <a:lnTo>
                    <a:pt x="140380" y="303062"/>
                  </a:lnTo>
                  <a:lnTo>
                    <a:pt x="147399" y="327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92389" y="2462159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49869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81943" y="241510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13529" y="23098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88442" y="2380258"/>
              <a:ext cx="114687" cy="142886"/>
            </a:xfrm>
            <a:custGeom>
              <a:avLst/>
              <a:gdLst/>
              <a:ahLst/>
              <a:cxnLst/>
              <a:rect l="0" t="0" r="0" b="0"/>
              <a:pathLst>
                <a:path w="114687" h="142886">
                  <a:moveTo>
                    <a:pt x="104071" y="34847"/>
                  </a:moveTo>
                  <a:lnTo>
                    <a:pt x="92893" y="18080"/>
                  </a:lnTo>
                  <a:lnTo>
                    <a:pt x="78046" y="6728"/>
                  </a:lnTo>
                  <a:lnTo>
                    <a:pt x="69173" y="2063"/>
                  </a:lnTo>
                  <a:lnTo>
                    <a:pt x="49957" y="0"/>
                  </a:lnTo>
                  <a:lnTo>
                    <a:pt x="29717" y="4152"/>
                  </a:lnTo>
                  <a:lnTo>
                    <a:pt x="9024" y="13796"/>
                  </a:lnTo>
                  <a:lnTo>
                    <a:pt x="3272" y="20813"/>
                  </a:lnTo>
                  <a:lnTo>
                    <a:pt x="607" y="29001"/>
                  </a:lnTo>
                  <a:lnTo>
                    <a:pt x="0" y="37969"/>
                  </a:lnTo>
                  <a:lnTo>
                    <a:pt x="3105" y="45117"/>
                  </a:lnTo>
                  <a:lnTo>
                    <a:pt x="15914" y="56179"/>
                  </a:lnTo>
                  <a:lnTo>
                    <a:pt x="71159" y="71322"/>
                  </a:lnTo>
                  <a:lnTo>
                    <a:pt x="108749" y="95474"/>
                  </a:lnTo>
                  <a:lnTo>
                    <a:pt x="113039" y="103341"/>
                  </a:lnTo>
                  <a:lnTo>
                    <a:pt x="114686" y="121441"/>
                  </a:lnTo>
                  <a:lnTo>
                    <a:pt x="111148" y="128841"/>
                  </a:lnTo>
                  <a:lnTo>
                    <a:pt x="97858" y="140183"/>
                  </a:lnTo>
                  <a:lnTo>
                    <a:pt x="77133" y="142885"/>
                  </a:lnTo>
                  <a:lnTo>
                    <a:pt x="45397" y="137828"/>
                  </a:lnTo>
                  <a:lnTo>
                    <a:pt x="19843" y="129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66254" y="2267706"/>
              <a:ext cx="278252" cy="231720"/>
            </a:xfrm>
            <a:custGeom>
              <a:avLst/>
              <a:gdLst/>
              <a:ahLst/>
              <a:cxnLst/>
              <a:rect l="0" t="0" r="0" b="0"/>
              <a:pathLst>
                <a:path w="278252" h="231720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7959" y="163835"/>
                  </a:lnTo>
                  <a:lnTo>
                    <a:pt x="29368" y="197503"/>
                  </a:lnTo>
                  <a:lnTo>
                    <a:pt x="40738" y="214901"/>
                  </a:lnTo>
                  <a:lnTo>
                    <a:pt x="48216" y="219306"/>
                  </a:lnTo>
                  <a:lnTo>
                    <a:pt x="65883" y="221082"/>
                  </a:lnTo>
                  <a:lnTo>
                    <a:pt x="74338" y="217578"/>
                  </a:lnTo>
                  <a:lnTo>
                    <a:pt x="111926" y="182724"/>
                  </a:lnTo>
                  <a:lnTo>
                    <a:pt x="131900" y="146058"/>
                  </a:lnTo>
                  <a:lnTo>
                    <a:pt x="139731" y="125746"/>
                  </a:lnTo>
                  <a:lnTo>
                    <a:pt x="142287" y="123605"/>
                  </a:lnTo>
                  <a:lnTo>
                    <a:pt x="143991" y="126857"/>
                  </a:lnTo>
                  <a:lnTo>
                    <a:pt x="158553" y="188288"/>
                  </a:lnTo>
                  <a:lnTo>
                    <a:pt x="166394" y="208856"/>
                  </a:lnTo>
                  <a:lnTo>
                    <a:pt x="177678" y="225796"/>
                  </a:lnTo>
                  <a:lnTo>
                    <a:pt x="186303" y="230079"/>
                  </a:lnTo>
                  <a:lnTo>
                    <a:pt x="208363" y="231719"/>
                  </a:lnTo>
                  <a:lnTo>
                    <a:pt x="227526" y="225429"/>
                  </a:lnTo>
                  <a:lnTo>
                    <a:pt x="235912" y="220476"/>
                  </a:lnTo>
                  <a:lnTo>
                    <a:pt x="248350" y="205614"/>
                  </a:lnTo>
                  <a:lnTo>
                    <a:pt x="273360" y="146964"/>
                  </a:lnTo>
                  <a:lnTo>
                    <a:pt x="278251" y="126149"/>
                  </a:lnTo>
                  <a:lnTo>
                    <a:pt x="271859" y="84190"/>
                  </a:lnTo>
                  <a:lnTo>
                    <a:pt x="263213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97577" y="2299292"/>
              <a:ext cx="152989" cy="224561"/>
            </a:xfrm>
            <a:custGeom>
              <a:avLst/>
              <a:gdLst/>
              <a:ahLst/>
              <a:cxnLst/>
              <a:rect l="0" t="0" r="0" b="0"/>
              <a:pathLst>
                <a:path w="152989" h="22456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6"/>
                  </a:lnTo>
                  <a:lnTo>
                    <a:pt x="29904" y="146170"/>
                  </a:lnTo>
                  <a:lnTo>
                    <a:pt x="54934" y="199879"/>
                  </a:lnTo>
                  <a:lnTo>
                    <a:pt x="66905" y="221027"/>
                  </a:lnTo>
                  <a:lnTo>
                    <a:pt x="72202" y="224560"/>
                  </a:lnTo>
                  <a:lnTo>
                    <a:pt x="76904" y="223406"/>
                  </a:lnTo>
                  <a:lnTo>
                    <a:pt x="81208" y="219127"/>
                  </a:lnTo>
                  <a:lnTo>
                    <a:pt x="96522" y="177469"/>
                  </a:lnTo>
                  <a:lnTo>
                    <a:pt x="110812" y="120367"/>
                  </a:lnTo>
                  <a:lnTo>
                    <a:pt x="124900" y="69009"/>
                  </a:lnTo>
                  <a:lnTo>
                    <a:pt x="15298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4613653" y="2573033"/>
            <a:ext cx="336913" cy="31586"/>
          </a:xfrm>
          <a:custGeom>
            <a:avLst/>
            <a:gdLst/>
            <a:ahLst/>
            <a:cxnLst/>
            <a:rect l="0" t="0" r="0" b="0"/>
            <a:pathLst>
              <a:path w="336913" h="31586">
                <a:moveTo>
                  <a:pt x="336912" y="0"/>
                </a:moveTo>
                <a:lnTo>
                  <a:pt x="287981" y="8333"/>
                </a:lnTo>
                <a:lnTo>
                  <a:pt x="234440" y="15684"/>
                </a:lnTo>
                <a:lnTo>
                  <a:pt x="181663" y="19995"/>
                </a:lnTo>
                <a:lnTo>
                  <a:pt x="126178" y="20847"/>
                </a:lnTo>
                <a:lnTo>
                  <a:pt x="63366" y="2826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066379" y="252039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5403290" y="2130836"/>
            <a:ext cx="3737618" cy="522665"/>
            <a:chOff x="5403290" y="2130836"/>
            <a:chExt cx="3737618" cy="522665"/>
          </a:xfrm>
        </p:grpSpPr>
        <p:sp>
          <p:nvSpPr>
            <p:cNvPr id="76" name="Freeform 75"/>
            <p:cNvSpPr/>
            <p:nvPr/>
          </p:nvSpPr>
          <p:spPr>
            <a:xfrm>
              <a:off x="5571746" y="222559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4940" y="16768"/>
                  </a:lnTo>
                  <a:lnTo>
                    <a:pt x="8984" y="75446"/>
                  </a:lnTo>
                  <a:lnTo>
                    <a:pt x="10224" y="135786"/>
                  </a:lnTo>
                  <a:lnTo>
                    <a:pt x="10439" y="186722"/>
                  </a:lnTo>
                  <a:lnTo>
                    <a:pt x="9342" y="2467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03290" y="2204535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02828" y="14655"/>
                  </a:lnTo>
                  <a:lnTo>
                    <a:pt x="254413" y="19160"/>
                  </a:lnTo>
                  <a:lnTo>
                    <a:pt x="203023" y="20495"/>
                  </a:lnTo>
                  <a:lnTo>
                    <a:pt x="150752" y="26480"/>
                  </a:lnTo>
                  <a:lnTo>
                    <a:pt x="98220" y="30073"/>
                  </a:lnTo>
                  <a:lnTo>
                    <a:pt x="38812" y="3852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31869" y="2172950"/>
              <a:ext cx="271547" cy="347563"/>
            </a:xfrm>
            <a:custGeom>
              <a:avLst/>
              <a:gdLst/>
              <a:ahLst/>
              <a:cxnLst/>
              <a:rect l="0" t="0" r="0" b="0"/>
              <a:pathLst>
                <a:path w="271547" h="34756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6475" y="186071"/>
                  </a:lnTo>
                  <a:lnTo>
                    <a:pt x="26493" y="245288"/>
                  </a:lnTo>
                  <a:lnTo>
                    <a:pt x="28818" y="307375"/>
                  </a:lnTo>
                  <a:lnTo>
                    <a:pt x="27839" y="313711"/>
                  </a:lnTo>
                  <a:lnTo>
                    <a:pt x="26016" y="314426"/>
                  </a:lnTo>
                  <a:lnTo>
                    <a:pt x="20872" y="305861"/>
                  </a:lnTo>
                  <a:lnTo>
                    <a:pt x="12568" y="280138"/>
                  </a:lnTo>
                  <a:lnTo>
                    <a:pt x="10758" y="244571"/>
                  </a:lnTo>
                  <a:lnTo>
                    <a:pt x="14480" y="222172"/>
                  </a:lnTo>
                  <a:lnTo>
                    <a:pt x="19450" y="213625"/>
                  </a:lnTo>
                  <a:lnTo>
                    <a:pt x="34331" y="201009"/>
                  </a:lnTo>
                  <a:lnTo>
                    <a:pt x="42043" y="200687"/>
                  </a:lnTo>
                  <a:lnTo>
                    <a:pt x="49524" y="203981"/>
                  </a:lnTo>
                  <a:lnTo>
                    <a:pt x="62905" y="217000"/>
                  </a:lnTo>
                  <a:lnTo>
                    <a:pt x="77015" y="245230"/>
                  </a:lnTo>
                  <a:lnTo>
                    <a:pt x="101461" y="304114"/>
                  </a:lnTo>
                  <a:lnTo>
                    <a:pt x="106683" y="308027"/>
                  </a:lnTo>
                  <a:lnTo>
                    <a:pt x="111335" y="307127"/>
                  </a:lnTo>
                  <a:lnTo>
                    <a:pt x="132794" y="286055"/>
                  </a:lnTo>
                  <a:lnTo>
                    <a:pt x="152167" y="279214"/>
                  </a:lnTo>
                  <a:lnTo>
                    <a:pt x="175205" y="273833"/>
                  </a:lnTo>
                  <a:lnTo>
                    <a:pt x="229223" y="250342"/>
                  </a:lnTo>
                  <a:lnTo>
                    <a:pt x="236312" y="242934"/>
                  </a:lnTo>
                  <a:lnTo>
                    <a:pt x="244188" y="222224"/>
                  </a:lnTo>
                  <a:lnTo>
                    <a:pt x="241449" y="200542"/>
                  </a:lnTo>
                  <a:lnTo>
                    <a:pt x="237443" y="189846"/>
                  </a:lnTo>
                  <a:lnTo>
                    <a:pt x="223634" y="174843"/>
                  </a:lnTo>
                  <a:lnTo>
                    <a:pt x="215038" y="169205"/>
                  </a:lnTo>
                  <a:lnTo>
                    <a:pt x="196128" y="166059"/>
                  </a:lnTo>
                  <a:lnTo>
                    <a:pt x="186172" y="166858"/>
                  </a:lnTo>
                  <a:lnTo>
                    <a:pt x="168871" y="173985"/>
                  </a:lnTo>
                  <a:lnTo>
                    <a:pt x="160982" y="179161"/>
                  </a:lnTo>
                  <a:lnTo>
                    <a:pt x="155723" y="187291"/>
                  </a:lnTo>
                  <a:lnTo>
                    <a:pt x="148320" y="221090"/>
                  </a:lnTo>
                  <a:lnTo>
                    <a:pt x="148939" y="271313"/>
                  </a:lnTo>
                  <a:lnTo>
                    <a:pt x="155053" y="293719"/>
                  </a:lnTo>
                  <a:lnTo>
                    <a:pt x="165569" y="315375"/>
                  </a:lnTo>
                  <a:lnTo>
                    <a:pt x="190232" y="341709"/>
                  </a:lnTo>
                  <a:lnTo>
                    <a:pt x="199789" y="345959"/>
                  </a:lnTo>
                  <a:lnTo>
                    <a:pt x="219767" y="347562"/>
                  </a:lnTo>
                  <a:lnTo>
                    <a:pt x="27154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35000" y="2362801"/>
              <a:ext cx="126343" cy="147062"/>
            </a:xfrm>
            <a:custGeom>
              <a:avLst/>
              <a:gdLst/>
              <a:ahLst/>
              <a:cxnLst/>
              <a:rect l="0" t="0" r="0" b="0"/>
              <a:pathLst>
                <a:path w="126343" h="147062">
                  <a:moveTo>
                    <a:pt x="0" y="52304"/>
                  </a:moveTo>
                  <a:lnTo>
                    <a:pt x="5589" y="114397"/>
                  </a:lnTo>
                  <a:lnTo>
                    <a:pt x="6066" y="117096"/>
                  </a:lnTo>
                  <a:lnTo>
                    <a:pt x="1545" y="87806"/>
                  </a:lnTo>
                  <a:lnTo>
                    <a:pt x="5894" y="36960"/>
                  </a:lnTo>
                  <a:lnTo>
                    <a:pt x="14709" y="15849"/>
                  </a:lnTo>
                  <a:lnTo>
                    <a:pt x="20334" y="6944"/>
                  </a:lnTo>
                  <a:lnTo>
                    <a:pt x="27594" y="2177"/>
                  </a:lnTo>
                  <a:lnTo>
                    <a:pt x="45020" y="0"/>
                  </a:lnTo>
                  <a:lnTo>
                    <a:pt x="64462" y="9171"/>
                  </a:lnTo>
                  <a:lnTo>
                    <a:pt x="74561" y="16529"/>
                  </a:lnTo>
                  <a:lnTo>
                    <a:pt x="88900" y="37184"/>
                  </a:lnTo>
                  <a:lnTo>
                    <a:pt x="111533" y="93814"/>
                  </a:lnTo>
                  <a:lnTo>
                    <a:pt x="126342" y="1470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55794" y="2351934"/>
              <a:ext cx="37176" cy="115815"/>
            </a:xfrm>
            <a:custGeom>
              <a:avLst/>
              <a:gdLst/>
              <a:ahLst/>
              <a:cxnLst/>
              <a:rect l="0" t="0" r="0" b="0"/>
              <a:pathLst>
                <a:path w="37176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74248"/>
                  </a:lnTo>
                  <a:lnTo>
                    <a:pt x="3717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29798" y="2320349"/>
              <a:ext cx="126343" cy="305327"/>
            </a:xfrm>
            <a:custGeom>
              <a:avLst/>
              <a:gdLst/>
              <a:ahLst/>
              <a:cxnLst/>
              <a:rect l="0" t="0" r="0" b="0"/>
              <a:pathLst>
                <a:path w="126343" h="305327">
                  <a:moveTo>
                    <a:pt x="126342" y="0"/>
                  </a:moveTo>
                  <a:lnTo>
                    <a:pt x="107214" y="53875"/>
                  </a:lnTo>
                  <a:lnTo>
                    <a:pt x="82128" y="111036"/>
                  </a:lnTo>
                  <a:lnTo>
                    <a:pt x="58553" y="165389"/>
                  </a:lnTo>
                  <a:lnTo>
                    <a:pt x="34486" y="218066"/>
                  </a:lnTo>
                  <a:lnTo>
                    <a:pt x="10783" y="28088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91682" y="2320349"/>
              <a:ext cx="125631" cy="159004"/>
            </a:xfrm>
            <a:custGeom>
              <a:avLst/>
              <a:gdLst/>
              <a:ahLst/>
              <a:cxnLst/>
              <a:rect l="0" t="0" r="0" b="0"/>
              <a:pathLst>
                <a:path w="125631" h="159004">
                  <a:moveTo>
                    <a:pt x="69743" y="0"/>
                  </a:moveTo>
                  <a:lnTo>
                    <a:pt x="52975" y="5589"/>
                  </a:lnTo>
                  <a:lnTo>
                    <a:pt x="38504" y="17692"/>
                  </a:lnTo>
                  <a:lnTo>
                    <a:pt x="10150" y="54057"/>
                  </a:lnTo>
                  <a:lnTo>
                    <a:pt x="2313" y="77448"/>
                  </a:lnTo>
                  <a:lnTo>
                    <a:pt x="0" y="103441"/>
                  </a:lnTo>
                  <a:lnTo>
                    <a:pt x="2871" y="130592"/>
                  </a:lnTo>
                  <a:lnTo>
                    <a:pt x="7615" y="140873"/>
                  </a:lnTo>
                  <a:lnTo>
                    <a:pt x="22243" y="155417"/>
                  </a:lnTo>
                  <a:lnTo>
                    <a:pt x="32227" y="158593"/>
                  </a:lnTo>
                  <a:lnTo>
                    <a:pt x="55798" y="159003"/>
                  </a:lnTo>
                  <a:lnTo>
                    <a:pt x="75634" y="152166"/>
                  </a:lnTo>
                  <a:lnTo>
                    <a:pt x="107432" y="128713"/>
                  </a:lnTo>
                  <a:lnTo>
                    <a:pt x="123544" y="102868"/>
                  </a:lnTo>
                  <a:lnTo>
                    <a:pt x="125630" y="80034"/>
                  </a:lnTo>
                  <a:lnTo>
                    <a:pt x="122658" y="57797"/>
                  </a:lnTo>
                  <a:lnTo>
                    <a:pt x="11185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67144" y="2320349"/>
              <a:ext cx="112309" cy="147793"/>
            </a:xfrm>
            <a:custGeom>
              <a:avLst/>
              <a:gdLst/>
              <a:ahLst/>
              <a:cxnLst/>
              <a:rect l="0" t="0" r="0" b="0"/>
              <a:pathLst>
                <a:path w="112309" h="147793">
                  <a:moveTo>
                    <a:pt x="10094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999" y="113211"/>
                  </a:lnTo>
                  <a:lnTo>
                    <a:pt x="10873" y="124607"/>
                  </a:lnTo>
                  <a:lnTo>
                    <a:pt x="25649" y="140389"/>
                  </a:lnTo>
                  <a:lnTo>
                    <a:pt x="34502" y="146235"/>
                  </a:lnTo>
                  <a:lnTo>
                    <a:pt x="43914" y="147792"/>
                  </a:lnTo>
                  <a:lnTo>
                    <a:pt x="63730" y="143284"/>
                  </a:lnTo>
                  <a:lnTo>
                    <a:pt x="89028" y="127592"/>
                  </a:lnTo>
                  <a:lnTo>
                    <a:pt x="100938" y="111690"/>
                  </a:lnTo>
                  <a:lnTo>
                    <a:pt x="108961" y="90584"/>
                  </a:lnTo>
                  <a:lnTo>
                    <a:pt x="112308" y="48157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952571" y="2272678"/>
              <a:ext cx="149143" cy="335705"/>
            </a:xfrm>
            <a:custGeom>
              <a:avLst/>
              <a:gdLst/>
              <a:ahLst/>
              <a:cxnLst/>
              <a:rect l="0" t="0" r="0" b="0"/>
              <a:pathLst>
                <a:path w="149143" h="335705">
                  <a:moveTo>
                    <a:pt x="8937" y="110842"/>
                  </a:moveTo>
                  <a:lnTo>
                    <a:pt x="12057" y="153533"/>
                  </a:lnTo>
                  <a:lnTo>
                    <a:pt x="18491" y="214080"/>
                  </a:lnTo>
                  <a:lnTo>
                    <a:pt x="19273" y="269058"/>
                  </a:lnTo>
                  <a:lnTo>
                    <a:pt x="19428" y="330567"/>
                  </a:lnTo>
                  <a:lnTo>
                    <a:pt x="19441" y="335704"/>
                  </a:lnTo>
                  <a:lnTo>
                    <a:pt x="18294" y="281381"/>
                  </a:lnTo>
                  <a:lnTo>
                    <a:pt x="11131" y="231356"/>
                  </a:lnTo>
                  <a:lnTo>
                    <a:pt x="6467" y="182815"/>
                  </a:lnTo>
                  <a:lnTo>
                    <a:pt x="0" y="119600"/>
                  </a:lnTo>
                  <a:lnTo>
                    <a:pt x="7128" y="63222"/>
                  </a:lnTo>
                  <a:lnTo>
                    <a:pt x="17630" y="29272"/>
                  </a:lnTo>
                  <a:lnTo>
                    <a:pt x="28788" y="11807"/>
                  </a:lnTo>
                  <a:lnTo>
                    <a:pt x="37379" y="6214"/>
                  </a:lnTo>
                  <a:lnTo>
                    <a:pt x="59402" y="0"/>
                  </a:lnTo>
                  <a:lnTo>
                    <a:pt x="69487" y="682"/>
                  </a:lnTo>
                  <a:lnTo>
                    <a:pt x="86931" y="7680"/>
                  </a:lnTo>
                  <a:lnTo>
                    <a:pt x="131530" y="44656"/>
                  </a:lnTo>
                  <a:lnTo>
                    <a:pt x="147166" y="70954"/>
                  </a:lnTo>
                  <a:lnTo>
                    <a:pt x="149142" y="90774"/>
                  </a:lnTo>
                  <a:lnTo>
                    <a:pt x="144950" y="110112"/>
                  </a:lnTo>
                  <a:lnTo>
                    <a:pt x="135288" y="126505"/>
                  </a:lnTo>
                  <a:lnTo>
                    <a:pt x="120075" y="138470"/>
                  </a:lnTo>
                  <a:lnTo>
                    <a:pt x="100446" y="146518"/>
                  </a:lnTo>
                  <a:lnTo>
                    <a:pt x="55955" y="151684"/>
                  </a:lnTo>
                  <a:lnTo>
                    <a:pt x="29994" y="152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37696" y="2277765"/>
              <a:ext cx="150197" cy="147870"/>
            </a:xfrm>
            <a:custGeom>
              <a:avLst/>
              <a:gdLst/>
              <a:ahLst/>
              <a:cxnLst/>
              <a:rect l="0" t="0" r="0" b="0"/>
              <a:pathLst>
                <a:path w="150197" h="147870">
                  <a:moveTo>
                    <a:pt x="87025" y="116283"/>
                  </a:moveTo>
                  <a:lnTo>
                    <a:pt x="87025" y="57666"/>
                  </a:lnTo>
                  <a:lnTo>
                    <a:pt x="75846" y="22876"/>
                  </a:lnTo>
                  <a:lnTo>
                    <a:pt x="60999" y="7309"/>
                  </a:lnTo>
                  <a:lnTo>
                    <a:pt x="52127" y="1519"/>
                  </a:lnTo>
                  <a:lnTo>
                    <a:pt x="43872" y="0"/>
                  </a:lnTo>
                  <a:lnTo>
                    <a:pt x="36029" y="1326"/>
                  </a:lnTo>
                  <a:lnTo>
                    <a:pt x="28461" y="4550"/>
                  </a:lnTo>
                  <a:lnTo>
                    <a:pt x="16933" y="17491"/>
                  </a:lnTo>
                  <a:lnTo>
                    <a:pt x="0" y="54395"/>
                  </a:lnTo>
                  <a:lnTo>
                    <a:pt x="148" y="96256"/>
                  </a:lnTo>
                  <a:lnTo>
                    <a:pt x="7601" y="134526"/>
                  </a:lnTo>
                  <a:lnTo>
                    <a:pt x="13019" y="141313"/>
                  </a:lnTo>
                  <a:lnTo>
                    <a:pt x="20139" y="144668"/>
                  </a:lnTo>
                  <a:lnTo>
                    <a:pt x="28397" y="145735"/>
                  </a:lnTo>
                  <a:lnTo>
                    <a:pt x="36241" y="142937"/>
                  </a:lnTo>
                  <a:lnTo>
                    <a:pt x="51196" y="130469"/>
                  </a:lnTo>
                  <a:lnTo>
                    <a:pt x="67180" y="103719"/>
                  </a:lnTo>
                  <a:lnTo>
                    <a:pt x="79325" y="73566"/>
                  </a:lnTo>
                  <a:lnTo>
                    <a:pt x="83061" y="70258"/>
                  </a:lnTo>
                  <a:lnTo>
                    <a:pt x="86721" y="71562"/>
                  </a:lnTo>
                  <a:lnTo>
                    <a:pt x="136814" y="133776"/>
                  </a:lnTo>
                  <a:lnTo>
                    <a:pt x="150196" y="147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11422" y="2232858"/>
              <a:ext cx="171886" cy="178723"/>
            </a:xfrm>
            <a:custGeom>
              <a:avLst/>
              <a:gdLst/>
              <a:ahLst/>
              <a:cxnLst/>
              <a:rect l="0" t="0" r="0" b="0"/>
              <a:pathLst>
                <a:path w="171886" h="178723">
                  <a:moveTo>
                    <a:pt x="113340" y="34848"/>
                  </a:moveTo>
                  <a:lnTo>
                    <a:pt x="107751" y="18080"/>
                  </a:lnTo>
                  <a:lnTo>
                    <a:pt x="95649" y="6729"/>
                  </a:lnTo>
                  <a:lnTo>
                    <a:pt x="87508" y="2064"/>
                  </a:lnTo>
                  <a:lnTo>
                    <a:pt x="69104" y="0"/>
                  </a:lnTo>
                  <a:lnTo>
                    <a:pt x="28692" y="8207"/>
                  </a:lnTo>
                  <a:lnTo>
                    <a:pt x="10988" y="20668"/>
                  </a:lnTo>
                  <a:lnTo>
                    <a:pt x="2992" y="28904"/>
                  </a:lnTo>
                  <a:lnTo>
                    <a:pt x="0" y="37905"/>
                  </a:lnTo>
                  <a:lnTo>
                    <a:pt x="2916" y="57264"/>
                  </a:lnTo>
                  <a:lnTo>
                    <a:pt x="8138" y="65000"/>
                  </a:lnTo>
                  <a:lnTo>
                    <a:pt x="23300" y="76715"/>
                  </a:lnTo>
                  <a:lnTo>
                    <a:pt x="57155" y="84298"/>
                  </a:lnTo>
                  <a:lnTo>
                    <a:pt x="115413" y="89200"/>
                  </a:lnTo>
                  <a:lnTo>
                    <a:pt x="144890" y="104115"/>
                  </a:lnTo>
                  <a:lnTo>
                    <a:pt x="160897" y="116716"/>
                  </a:lnTo>
                  <a:lnTo>
                    <a:pt x="169572" y="136355"/>
                  </a:lnTo>
                  <a:lnTo>
                    <a:pt x="171885" y="148143"/>
                  </a:lnTo>
                  <a:lnTo>
                    <a:pt x="169918" y="157171"/>
                  </a:lnTo>
                  <a:lnTo>
                    <a:pt x="165096" y="164360"/>
                  </a:lnTo>
                  <a:lnTo>
                    <a:pt x="158373" y="170323"/>
                  </a:lnTo>
                  <a:lnTo>
                    <a:pt x="138424" y="176948"/>
                  </a:lnTo>
                  <a:lnTo>
                    <a:pt x="115130" y="178722"/>
                  </a:lnTo>
                  <a:lnTo>
                    <a:pt x="60933" y="167283"/>
                  </a:lnTo>
                  <a:lnTo>
                    <a:pt x="18584" y="161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29491" y="2227788"/>
              <a:ext cx="139076" cy="169462"/>
            </a:xfrm>
            <a:custGeom>
              <a:avLst/>
              <a:gdLst/>
              <a:ahLst/>
              <a:cxnLst/>
              <a:rect l="0" t="0" r="0" b="0"/>
              <a:pathLst>
                <a:path w="139076" h="169462">
                  <a:moveTo>
                    <a:pt x="105841" y="8333"/>
                  </a:moveTo>
                  <a:lnTo>
                    <a:pt x="68363" y="0"/>
                  </a:lnTo>
                  <a:lnTo>
                    <a:pt x="44731" y="1120"/>
                  </a:lnTo>
                  <a:lnTo>
                    <a:pt x="22528" y="9416"/>
                  </a:lnTo>
                  <a:lnTo>
                    <a:pt x="7202" y="24022"/>
                  </a:lnTo>
                  <a:lnTo>
                    <a:pt x="1478" y="32830"/>
                  </a:lnTo>
                  <a:lnTo>
                    <a:pt x="0" y="41042"/>
                  </a:lnTo>
                  <a:lnTo>
                    <a:pt x="1356" y="48856"/>
                  </a:lnTo>
                  <a:lnTo>
                    <a:pt x="4598" y="56405"/>
                  </a:lnTo>
                  <a:lnTo>
                    <a:pt x="17561" y="67913"/>
                  </a:lnTo>
                  <a:lnTo>
                    <a:pt x="36189" y="75757"/>
                  </a:lnTo>
                  <a:lnTo>
                    <a:pt x="94228" y="86795"/>
                  </a:lnTo>
                  <a:lnTo>
                    <a:pt x="120987" y="102031"/>
                  </a:lnTo>
                  <a:lnTo>
                    <a:pt x="133240" y="117827"/>
                  </a:lnTo>
                  <a:lnTo>
                    <a:pt x="138145" y="126952"/>
                  </a:lnTo>
                  <a:lnTo>
                    <a:pt x="139075" y="135375"/>
                  </a:lnTo>
                  <a:lnTo>
                    <a:pt x="133869" y="150974"/>
                  </a:lnTo>
                  <a:lnTo>
                    <a:pt x="117518" y="162586"/>
                  </a:lnTo>
                  <a:lnTo>
                    <a:pt x="106607" y="167320"/>
                  </a:lnTo>
                  <a:lnTo>
                    <a:pt x="85124" y="169461"/>
                  </a:lnTo>
                  <a:lnTo>
                    <a:pt x="24762" y="158208"/>
                  </a:lnTo>
                  <a:lnTo>
                    <a:pt x="556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64642" y="2130836"/>
              <a:ext cx="18132" cy="305327"/>
            </a:xfrm>
            <a:custGeom>
              <a:avLst/>
              <a:gdLst/>
              <a:ahLst/>
              <a:cxnLst/>
              <a:rect l="0" t="0" r="0" b="0"/>
              <a:pathLst>
                <a:path w="18132" h="305327">
                  <a:moveTo>
                    <a:pt x="18131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4887" y="110957"/>
                  </a:lnTo>
                  <a:lnTo>
                    <a:pt x="10185" y="173172"/>
                  </a:lnTo>
                  <a:lnTo>
                    <a:pt x="16561" y="225539"/>
                  </a:lnTo>
                  <a:lnTo>
                    <a:pt x="17925" y="285562"/>
                  </a:lnTo>
                  <a:lnTo>
                    <a:pt x="1813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77488" y="2257178"/>
              <a:ext cx="189513" cy="6067"/>
            </a:xfrm>
            <a:custGeom>
              <a:avLst/>
              <a:gdLst/>
              <a:ahLst/>
              <a:cxnLst/>
              <a:rect l="0" t="0" r="0" b="0"/>
              <a:pathLst>
                <a:path w="189513" h="6067">
                  <a:moveTo>
                    <a:pt x="189512" y="0"/>
                  </a:moveTo>
                  <a:lnTo>
                    <a:pt x="140581" y="3119"/>
                  </a:lnTo>
                  <a:lnTo>
                    <a:pt x="111613" y="6066"/>
                  </a:lnTo>
                  <a:lnTo>
                    <a:pt x="61301" y="1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77529" y="2130836"/>
              <a:ext cx="154914" cy="315856"/>
            </a:xfrm>
            <a:custGeom>
              <a:avLst/>
              <a:gdLst/>
              <a:ahLst/>
              <a:cxnLst/>
              <a:rect l="0" t="0" r="0" b="0"/>
              <a:pathLst>
                <a:path w="154914" h="315856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5684" y="165650"/>
                  </a:lnTo>
                  <a:lnTo>
                    <a:pt x="27232" y="226870"/>
                  </a:lnTo>
                  <a:lnTo>
                    <a:pt x="27606" y="280903"/>
                  </a:lnTo>
                  <a:lnTo>
                    <a:pt x="25423" y="292554"/>
                  </a:lnTo>
                  <a:lnTo>
                    <a:pt x="23967" y="295642"/>
                  </a:lnTo>
                  <a:lnTo>
                    <a:pt x="22997" y="293021"/>
                  </a:lnTo>
                  <a:lnTo>
                    <a:pt x="23089" y="277630"/>
                  </a:lnTo>
                  <a:lnTo>
                    <a:pt x="35824" y="216252"/>
                  </a:lnTo>
                  <a:lnTo>
                    <a:pt x="51429" y="186257"/>
                  </a:lnTo>
                  <a:lnTo>
                    <a:pt x="60022" y="181493"/>
                  </a:lnTo>
                  <a:lnTo>
                    <a:pt x="82048" y="179320"/>
                  </a:lnTo>
                  <a:lnTo>
                    <a:pt x="92133" y="182717"/>
                  </a:lnTo>
                  <a:lnTo>
                    <a:pt x="109579" y="195851"/>
                  </a:lnTo>
                  <a:lnTo>
                    <a:pt x="138671" y="232879"/>
                  </a:lnTo>
                  <a:lnTo>
                    <a:pt x="151702" y="264753"/>
                  </a:lnTo>
                  <a:lnTo>
                    <a:pt x="154913" y="298634"/>
                  </a:lnTo>
                  <a:lnTo>
                    <a:pt x="153578" y="304374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89762" y="2246649"/>
              <a:ext cx="40452" cy="140638"/>
            </a:xfrm>
            <a:custGeom>
              <a:avLst/>
              <a:gdLst/>
              <a:ahLst/>
              <a:cxnLst/>
              <a:rect l="0" t="0" r="0" b="0"/>
              <a:pathLst>
                <a:path w="40452" h="140638">
                  <a:moveTo>
                    <a:pt x="8865" y="84228"/>
                  </a:moveTo>
                  <a:lnTo>
                    <a:pt x="11985" y="126920"/>
                  </a:lnTo>
                  <a:lnTo>
                    <a:pt x="14455" y="137256"/>
                  </a:lnTo>
                  <a:lnTo>
                    <a:pt x="13761" y="140637"/>
                  </a:lnTo>
                  <a:lnTo>
                    <a:pt x="10960" y="139382"/>
                  </a:lnTo>
                  <a:lnTo>
                    <a:pt x="6752" y="135035"/>
                  </a:lnTo>
                  <a:lnTo>
                    <a:pt x="2077" y="117727"/>
                  </a:lnTo>
                  <a:lnTo>
                    <a:pt x="0" y="56188"/>
                  </a:lnTo>
                  <a:lnTo>
                    <a:pt x="4145" y="33161"/>
                  </a:lnTo>
                  <a:lnTo>
                    <a:pt x="9228" y="24448"/>
                  </a:lnTo>
                  <a:lnTo>
                    <a:pt x="404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08220" y="2299292"/>
              <a:ext cx="79921" cy="116405"/>
            </a:xfrm>
            <a:custGeom>
              <a:avLst/>
              <a:gdLst/>
              <a:ahLst/>
              <a:cxnLst/>
              <a:rect l="0" t="0" r="0" b="0"/>
              <a:pathLst>
                <a:path w="79921" h="116405">
                  <a:moveTo>
                    <a:pt x="79920" y="0"/>
                  </a:moveTo>
                  <a:lnTo>
                    <a:pt x="57564" y="0"/>
                  </a:lnTo>
                  <a:lnTo>
                    <a:pt x="40348" y="6239"/>
                  </a:lnTo>
                  <a:lnTo>
                    <a:pt x="10232" y="29308"/>
                  </a:lnTo>
                  <a:lnTo>
                    <a:pt x="2155" y="48901"/>
                  </a:lnTo>
                  <a:lnTo>
                    <a:pt x="0" y="60676"/>
                  </a:lnTo>
                  <a:lnTo>
                    <a:pt x="3846" y="83119"/>
                  </a:lnTo>
                  <a:lnTo>
                    <a:pt x="8147" y="94017"/>
                  </a:lnTo>
                  <a:lnTo>
                    <a:pt x="22284" y="109246"/>
                  </a:lnTo>
                  <a:lnTo>
                    <a:pt x="30967" y="114944"/>
                  </a:lnTo>
                  <a:lnTo>
                    <a:pt x="40266" y="116404"/>
                  </a:lnTo>
                  <a:lnTo>
                    <a:pt x="59956" y="111786"/>
                  </a:lnTo>
                  <a:lnTo>
                    <a:pt x="66611" y="104940"/>
                  </a:lnTo>
                  <a:lnTo>
                    <a:pt x="74005" y="84854"/>
                  </a:lnTo>
                  <a:lnTo>
                    <a:pt x="72578" y="52828"/>
                  </a:lnTo>
                  <a:lnTo>
                    <a:pt x="64569" y="34788"/>
                  </a:lnTo>
                  <a:lnTo>
                    <a:pt x="53145" y="14597"/>
                  </a:lnTo>
                  <a:lnTo>
                    <a:pt x="483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34644" y="2278235"/>
              <a:ext cx="125898" cy="160615"/>
            </a:xfrm>
            <a:custGeom>
              <a:avLst/>
              <a:gdLst/>
              <a:ahLst/>
              <a:cxnLst/>
              <a:rect l="0" t="0" r="0" b="0"/>
              <a:pathLst>
                <a:path w="125898" h="160615">
                  <a:moveTo>
                    <a:pt x="27196" y="21057"/>
                  </a:moveTo>
                  <a:lnTo>
                    <a:pt x="10428" y="32235"/>
                  </a:lnTo>
                  <a:lnTo>
                    <a:pt x="5488" y="40207"/>
                  </a:lnTo>
                  <a:lnTo>
                    <a:pt x="0" y="61544"/>
                  </a:lnTo>
                  <a:lnTo>
                    <a:pt x="2500" y="105453"/>
                  </a:lnTo>
                  <a:lnTo>
                    <a:pt x="10760" y="129146"/>
                  </a:lnTo>
                  <a:lnTo>
                    <a:pt x="16239" y="138740"/>
                  </a:lnTo>
                  <a:lnTo>
                    <a:pt x="31685" y="152519"/>
                  </a:lnTo>
                  <a:lnTo>
                    <a:pt x="40717" y="157831"/>
                  </a:lnTo>
                  <a:lnTo>
                    <a:pt x="60112" y="160614"/>
                  </a:lnTo>
                  <a:lnTo>
                    <a:pt x="70197" y="159719"/>
                  </a:lnTo>
                  <a:lnTo>
                    <a:pt x="87642" y="152484"/>
                  </a:lnTo>
                  <a:lnTo>
                    <a:pt x="95569" y="147280"/>
                  </a:lnTo>
                  <a:lnTo>
                    <a:pt x="107497" y="129019"/>
                  </a:lnTo>
                  <a:lnTo>
                    <a:pt x="124686" y="79168"/>
                  </a:lnTo>
                  <a:lnTo>
                    <a:pt x="125897" y="55073"/>
                  </a:lnTo>
                  <a:lnTo>
                    <a:pt x="1114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40824" y="2315489"/>
              <a:ext cx="182505" cy="338012"/>
            </a:xfrm>
            <a:custGeom>
              <a:avLst/>
              <a:gdLst/>
              <a:ahLst/>
              <a:cxnLst/>
              <a:rect l="0" t="0" r="0" b="0"/>
              <a:pathLst>
                <a:path w="182505" h="338012">
                  <a:moveTo>
                    <a:pt x="105285" y="99616"/>
                  </a:moveTo>
                  <a:lnTo>
                    <a:pt x="105285" y="41000"/>
                  </a:lnTo>
                  <a:lnTo>
                    <a:pt x="94107" y="6209"/>
                  </a:lnTo>
                  <a:lnTo>
                    <a:pt x="87305" y="1080"/>
                  </a:lnTo>
                  <a:lnTo>
                    <a:pt x="79260" y="0"/>
                  </a:lnTo>
                  <a:lnTo>
                    <a:pt x="70387" y="1620"/>
                  </a:lnTo>
                  <a:lnTo>
                    <a:pt x="63302" y="6209"/>
                  </a:lnTo>
                  <a:lnTo>
                    <a:pt x="52311" y="20668"/>
                  </a:lnTo>
                  <a:lnTo>
                    <a:pt x="39547" y="48538"/>
                  </a:lnTo>
                  <a:lnTo>
                    <a:pt x="38244" y="68726"/>
                  </a:lnTo>
                  <a:lnTo>
                    <a:pt x="42733" y="88227"/>
                  </a:lnTo>
                  <a:lnTo>
                    <a:pt x="52528" y="104693"/>
                  </a:lnTo>
                  <a:lnTo>
                    <a:pt x="60755" y="110020"/>
                  </a:lnTo>
                  <a:lnTo>
                    <a:pt x="82374" y="115938"/>
                  </a:lnTo>
                  <a:lnTo>
                    <a:pt x="92351" y="114007"/>
                  </a:lnTo>
                  <a:lnTo>
                    <a:pt x="109675" y="102503"/>
                  </a:lnTo>
                  <a:lnTo>
                    <a:pt x="126993" y="76295"/>
                  </a:lnTo>
                  <a:lnTo>
                    <a:pt x="130286" y="74710"/>
                  </a:lnTo>
                  <a:lnTo>
                    <a:pt x="132480" y="78333"/>
                  </a:lnTo>
                  <a:lnTo>
                    <a:pt x="147938" y="140440"/>
                  </a:lnTo>
                  <a:lnTo>
                    <a:pt x="165018" y="201439"/>
                  </a:lnTo>
                  <a:lnTo>
                    <a:pt x="182504" y="262677"/>
                  </a:lnTo>
                  <a:lnTo>
                    <a:pt x="181847" y="303648"/>
                  </a:lnTo>
                  <a:lnTo>
                    <a:pt x="177384" y="314017"/>
                  </a:lnTo>
                  <a:lnTo>
                    <a:pt x="163065" y="328656"/>
                  </a:lnTo>
                  <a:lnTo>
                    <a:pt x="141884" y="335943"/>
                  </a:lnTo>
                  <a:lnTo>
                    <a:pt x="118042" y="338011"/>
                  </a:lnTo>
                  <a:lnTo>
                    <a:pt x="57876" y="326776"/>
                  </a:lnTo>
                  <a:lnTo>
                    <a:pt x="0" y="320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51394" y="2162421"/>
              <a:ext cx="189514" cy="284271"/>
            </a:xfrm>
            <a:custGeom>
              <a:avLst/>
              <a:gdLst/>
              <a:ahLst/>
              <a:cxnLst/>
              <a:rect l="0" t="0" r="0" b="0"/>
              <a:pathLst>
                <a:path w="189514" h="284271">
                  <a:moveTo>
                    <a:pt x="0" y="0"/>
                  </a:moveTo>
                  <a:lnTo>
                    <a:pt x="5590" y="58617"/>
                  </a:lnTo>
                  <a:lnTo>
                    <a:pt x="10723" y="120027"/>
                  </a:lnTo>
                  <a:lnTo>
                    <a:pt x="18669" y="178431"/>
                  </a:lnTo>
                  <a:lnTo>
                    <a:pt x="26175" y="235027"/>
                  </a:lnTo>
                  <a:lnTo>
                    <a:pt x="30517" y="281909"/>
                  </a:lnTo>
                  <a:lnTo>
                    <a:pt x="32662" y="224613"/>
                  </a:lnTo>
                  <a:lnTo>
                    <a:pt x="41133" y="183666"/>
                  </a:lnTo>
                  <a:lnTo>
                    <a:pt x="51816" y="160008"/>
                  </a:lnTo>
                  <a:lnTo>
                    <a:pt x="67483" y="144035"/>
                  </a:lnTo>
                  <a:lnTo>
                    <a:pt x="76575" y="138137"/>
                  </a:lnTo>
                  <a:lnTo>
                    <a:pt x="96034" y="134704"/>
                  </a:lnTo>
                  <a:lnTo>
                    <a:pt x="106136" y="135426"/>
                  </a:lnTo>
                  <a:lnTo>
                    <a:pt x="123601" y="142468"/>
                  </a:lnTo>
                  <a:lnTo>
                    <a:pt x="153876" y="166052"/>
                  </a:lnTo>
                  <a:lnTo>
                    <a:pt x="175315" y="197510"/>
                  </a:lnTo>
                  <a:lnTo>
                    <a:pt x="185306" y="236466"/>
                  </a:lnTo>
                  <a:lnTo>
                    <a:pt x="189513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24781" y="2975880"/>
            <a:ext cx="482883" cy="355206"/>
            <a:chOff x="624781" y="2975880"/>
            <a:chExt cx="482883" cy="355206"/>
          </a:xfrm>
        </p:grpSpPr>
        <p:sp>
          <p:nvSpPr>
            <p:cNvPr id="97" name="Freeform 96"/>
            <p:cNvSpPr/>
            <p:nvPr/>
          </p:nvSpPr>
          <p:spPr>
            <a:xfrm>
              <a:off x="624781" y="2983644"/>
              <a:ext cx="240728" cy="347442"/>
            </a:xfrm>
            <a:custGeom>
              <a:avLst/>
              <a:gdLst/>
              <a:ahLst/>
              <a:cxnLst/>
              <a:rect l="0" t="0" r="0" b="0"/>
              <a:pathLst>
                <a:path w="240728" h="347442">
                  <a:moveTo>
                    <a:pt x="9100" y="347441"/>
                  </a:moveTo>
                  <a:lnTo>
                    <a:pt x="767" y="309963"/>
                  </a:lnTo>
                  <a:lnTo>
                    <a:pt x="2341" y="271995"/>
                  </a:lnTo>
                  <a:lnTo>
                    <a:pt x="7765" y="211655"/>
                  </a:lnTo>
                  <a:lnTo>
                    <a:pt x="7666" y="152986"/>
                  </a:lnTo>
                  <a:lnTo>
                    <a:pt x="0" y="89903"/>
                  </a:lnTo>
                  <a:lnTo>
                    <a:pt x="1864" y="83332"/>
                  </a:lnTo>
                  <a:lnTo>
                    <a:pt x="5445" y="81291"/>
                  </a:lnTo>
                  <a:lnTo>
                    <a:pt x="10173" y="82270"/>
                  </a:lnTo>
                  <a:lnTo>
                    <a:pt x="18546" y="95836"/>
                  </a:lnTo>
                  <a:lnTo>
                    <a:pt x="38203" y="148711"/>
                  </a:lnTo>
                  <a:lnTo>
                    <a:pt x="65758" y="197874"/>
                  </a:lnTo>
                  <a:lnTo>
                    <a:pt x="106508" y="258465"/>
                  </a:lnTo>
                  <a:lnTo>
                    <a:pt x="149405" y="315346"/>
                  </a:lnTo>
                  <a:lnTo>
                    <a:pt x="163484" y="331617"/>
                  </a:lnTo>
                  <a:lnTo>
                    <a:pt x="170514" y="334551"/>
                  </a:lnTo>
                  <a:lnTo>
                    <a:pt x="177541" y="334168"/>
                  </a:lnTo>
                  <a:lnTo>
                    <a:pt x="184565" y="331573"/>
                  </a:lnTo>
                  <a:lnTo>
                    <a:pt x="190417" y="325164"/>
                  </a:lnTo>
                  <a:lnTo>
                    <a:pt x="200040" y="305564"/>
                  </a:lnTo>
                  <a:lnTo>
                    <a:pt x="211062" y="244382"/>
                  </a:lnTo>
                  <a:lnTo>
                    <a:pt x="217970" y="189303"/>
                  </a:lnTo>
                  <a:lnTo>
                    <a:pt x="226570" y="129334"/>
                  </a:lnTo>
                  <a:lnTo>
                    <a:pt x="232601" y="68615"/>
                  </a:lnTo>
                  <a:lnTo>
                    <a:pt x="238319" y="33198"/>
                  </a:lnTo>
                  <a:lnTo>
                    <a:pt x="2407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40521" y="2975880"/>
              <a:ext cx="167143" cy="299071"/>
            </a:xfrm>
            <a:custGeom>
              <a:avLst/>
              <a:gdLst/>
              <a:ahLst/>
              <a:cxnLst/>
              <a:rect l="0" t="0" r="0" b="0"/>
              <a:pathLst>
                <a:path w="167143" h="299071">
                  <a:moveTo>
                    <a:pt x="125028" y="39350"/>
                  </a:moveTo>
                  <a:lnTo>
                    <a:pt x="119439" y="22582"/>
                  </a:lnTo>
                  <a:lnTo>
                    <a:pt x="107336" y="11230"/>
                  </a:lnTo>
                  <a:lnTo>
                    <a:pt x="89089" y="3455"/>
                  </a:lnTo>
                  <a:lnTo>
                    <a:pt x="65382" y="0"/>
                  </a:lnTo>
                  <a:lnTo>
                    <a:pt x="54848" y="2588"/>
                  </a:lnTo>
                  <a:lnTo>
                    <a:pt x="36905" y="14822"/>
                  </a:lnTo>
                  <a:lnTo>
                    <a:pt x="13650" y="41441"/>
                  </a:lnTo>
                  <a:lnTo>
                    <a:pt x="5337" y="64456"/>
                  </a:lnTo>
                  <a:lnTo>
                    <a:pt x="0" y="117358"/>
                  </a:lnTo>
                  <a:lnTo>
                    <a:pt x="10312" y="178521"/>
                  </a:lnTo>
                  <a:lnTo>
                    <a:pt x="23470" y="232826"/>
                  </a:lnTo>
                  <a:lnTo>
                    <a:pt x="39435" y="269032"/>
                  </a:lnTo>
                  <a:lnTo>
                    <a:pt x="55401" y="284930"/>
                  </a:lnTo>
                  <a:lnTo>
                    <a:pt x="75366" y="294725"/>
                  </a:lnTo>
                  <a:lnTo>
                    <a:pt x="111743" y="299070"/>
                  </a:lnTo>
                  <a:lnTo>
                    <a:pt x="167142" y="292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686523" y="3362670"/>
            <a:ext cx="410613" cy="42115"/>
          </a:xfrm>
          <a:custGeom>
            <a:avLst/>
            <a:gdLst/>
            <a:ahLst/>
            <a:cxnLst/>
            <a:rect l="0" t="0" r="0" b="0"/>
            <a:pathLst>
              <a:path w="410613" h="42115">
                <a:moveTo>
                  <a:pt x="410612" y="0"/>
                </a:moveTo>
                <a:lnTo>
                  <a:pt x="355567" y="16789"/>
                </a:lnTo>
                <a:lnTo>
                  <a:pt x="301039" y="20214"/>
                </a:lnTo>
                <a:lnTo>
                  <a:pt x="251414" y="23927"/>
                </a:lnTo>
                <a:lnTo>
                  <a:pt x="199665" y="29316"/>
                </a:lnTo>
                <a:lnTo>
                  <a:pt x="140956" y="36727"/>
                </a:lnTo>
                <a:lnTo>
                  <a:pt x="78753" y="41050"/>
                </a:lnTo>
                <a:lnTo>
                  <a:pt x="22619" y="41904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1255062" y="2807248"/>
            <a:ext cx="5285308" cy="650179"/>
            <a:chOff x="1255062" y="2807248"/>
            <a:chExt cx="5285308" cy="650179"/>
          </a:xfrm>
        </p:grpSpPr>
        <p:sp>
          <p:nvSpPr>
            <p:cNvPr id="101" name="Freeform 100"/>
            <p:cNvSpPr/>
            <p:nvPr/>
          </p:nvSpPr>
          <p:spPr>
            <a:xfrm>
              <a:off x="1255062" y="3267914"/>
              <a:ext cx="67179" cy="157928"/>
            </a:xfrm>
            <a:custGeom>
              <a:avLst/>
              <a:gdLst/>
              <a:ahLst/>
              <a:cxnLst/>
              <a:rect l="0" t="0" r="0" b="0"/>
              <a:pathLst>
                <a:path w="67179" h="157928">
                  <a:moveTo>
                    <a:pt x="0" y="0"/>
                  </a:moveTo>
                  <a:lnTo>
                    <a:pt x="24047" y="9575"/>
                  </a:lnTo>
                  <a:lnTo>
                    <a:pt x="38374" y="20243"/>
                  </a:lnTo>
                  <a:lnTo>
                    <a:pt x="54004" y="44992"/>
                  </a:lnTo>
                  <a:lnTo>
                    <a:pt x="66044" y="74552"/>
                  </a:lnTo>
                  <a:lnTo>
                    <a:pt x="67178" y="95135"/>
                  </a:lnTo>
                  <a:lnTo>
                    <a:pt x="62612" y="115981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20640" y="2996070"/>
              <a:ext cx="150458" cy="205625"/>
            </a:xfrm>
            <a:custGeom>
              <a:avLst/>
              <a:gdLst/>
              <a:ahLst/>
              <a:cxnLst/>
              <a:rect l="0" t="0" r="0" b="0"/>
              <a:pathLst>
                <a:path w="150458" h="205625">
                  <a:moveTo>
                    <a:pt x="129262" y="19160"/>
                  </a:moveTo>
                  <a:lnTo>
                    <a:pt x="74217" y="2371"/>
                  </a:lnTo>
                  <a:lnTo>
                    <a:pt x="49425" y="0"/>
                  </a:lnTo>
                  <a:lnTo>
                    <a:pt x="38603" y="2877"/>
                  </a:lnTo>
                  <a:lnTo>
                    <a:pt x="20339" y="15432"/>
                  </a:lnTo>
                  <a:lnTo>
                    <a:pt x="2492" y="42232"/>
                  </a:lnTo>
                  <a:lnTo>
                    <a:pt x="0" y="62169"/>
                  </a:lnTo>
                  <a:lnTo>
                    <a:pt x="973" y="72399"/>
                  </a:lnTo>
                  <a:lnTo>
                    <a:pt x="5131" y="80389"/>
                  </a:lnTo>
                  <a:lnTo>
                    <a:pt x="19111" y="92386"/>
                  </a:lnTo>
                  <a:lnTo>
                    <a:pt x="40141" y="95379"/>
                  </a:lnTo>
                  <a:lnTo>
                    <a:pt x="75170" y="96725"/>
                  </a:lnTo>
                  <a:lnTo>
                    <a:pt x="97032" y="102766"/>
                  </a:lnTo>
                  <a:lnTo>
                    <a:pt x="136543" y="125708"/>
                  </a:lnTo>
                  <a:lnTo>
                    <a:pt x="144645" y="132306"/>
                  </a:lnTo>
                  <a:lnTo>
                    <a:pt x="148876" y="140214"/>
                  </a:lnTo>
                  <a:lnTo>
                    <a:pt x="150457" y="158359"/>
                  </a:lnTo>
                  <a:lnTo>
                    <a:pt x="144141" y="175003"/>
                  </a:lnTo>
                  <a:lnTo>
                    <a:pt x="139181" y="182716"/>
                  </a:lnTo>
                  <a:lnTo>
                    <a:pt x="124312" y="194407"/>
                  </a:lnTo>
                  <a:lnTo>
                    <a:pt x="104835" y="202332"/>
                  </a:lnTo>
                  <a:lnTo>
                    <a:pt x="68732" y="205624"/>
                  </a:lnTo>
                  <a:lnTo>
                    <a:pt x="13448" y="198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30237" y="3046815"/>
              <a:ext cx="185739" cy="154556"/>
            </a:xfrm>
            <a:custGeom>
              <a:avLst/>
              <a:gdLst/>
              <a:ahLst/>
              <a:cxnLst/>
              <a:rect l="0" t="0" r="0" b="0"/>
              <a:pathLst>
                <a:path w="185739" h="154556">
                  <a:moveTo>
                    <a:pt x="88121" y="0"/>
                  </a:moveTo>
                  <a:lnTo>
                    <a:pt x="49603" y="2340"/>
                  </a:lnTo>
                  <a:lnTo>
                    <a:pt x="31617" y="11178"/>
                  </a:lnTo>
                  <a:lnTo>
                    <a:pt x="18944" y="26025"/>
                  </a:lnTo>
                  <a:lnTo>
                    <a:pt x="1276" y="64152"/>
                  </a:lnTo>
                  <a:lnTo>
                    <a:pt x="0" y="84664"/>
                  </a:lnTo>
                  <a:lnTo>
                    <a:pt x="4502" y="105479"/>
                  </a:lnTo>
                  <a:lnTo>
                    <a:pt x="14302" y="126428"/>
                  </a:lnTo>
                  <a:lnTo>
                    <a:pt x="29576" y="141198"/>
                  </a:lnTo>
                  <a:lnTo>
                    <a:pt x="49233" y="150492"/>
                  </a:lnTo>
                  <a:lnTo>
                    <a:pt x="85437" y="154555"/>
                  </a:lnTo>
                  <a:lnTo>
                    <a:pt x="118911" y="147700"/>
                  </a:lnTo>
                  <a:lnTo>
                    <a:pt x="158543" y="125015"/>
                  </a:lnTo>
                  <a:lnTo>
                    <a:pt x="166655" y="118438"/>
                  </a:lnTo>
                  <a:lnTo>
                    <a:pt x="178787" y="98653"/>
                  </a:lnTo>
                  <a:lnTo>
                    <a:pt x="185738" y="75431"/>
                  </a:lnTo>
                  <a:lnTo>
                    <a:pt x="184929" y="53412"/>
                  </a:lnTo>
                  <a:lnTo>
                    <a:pt x="177550" y="35047"/>
                  </a:lnTo>
                  <a:lnTo>
                    <a:pt x="172307" y="26874"/>
                  </a:lnTo>
                  <a:lnTo>
                    <a:pt x="154003" y="14674"/>
                  </a:lnTo>
                  <a:lnTo>
                    <a:pt x="130270" y="6522"/>
                  </a:lnTo>
                  <a:lnTo>
                    <a:pt x="775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65366" y="2807248"/>
              <a:ext cx="230597" cy="327676"/>
            </a:xfrm>
            <a:custGeom>
              <a:avLst/>
              <a:gdLst/>
              <a:ahLst/>
              <a:cxnLst/>
              <a:rect l="0" t="0" r="0" b="0"/>
              <a:pathLst>
                <a:path w="230597" h="327676">
                  <a:moveTo>
                    <a:pt x="205759" y="50054"/>
                  </a:moveTo>
                  <a:lnTo>
                    <a:pt x="170861" y="20746"/>
                  </a:lnTo>
                  <a:lnTo>
                    <a:pt x="141606" y="6145"/>
                  </a:lnTo>
                  <a:lnTo>
                    <a:pt x="105122" y="0"/>
                  </a:lnTo>
                  <a:lnTo>
                    <a:pt x="70265" y="3768"/>
                  </a:lnTo>
                  <a:lnTo>
                    <a:pt x="37711" y="17882"/>
                  </a:lnTo>
                  <a:lnTo>
                    <a:pt x="11427" y="42471"/>
                  </a:lnTo>
                  <a:lnTo>
                    <a:pt x="2406" y="65011"/>
                  </a:lnTo>
                  <a:lnTo>
                    <a:pt x="0" y="77573"/>
                  </a:lnTo>
                  <a:lnTo>
                    <a:pt x="3566" y="97770"/>
                  </a:lnTo>
                  <a:lnTo>
                    <a:pt x="7793" y="106431"/>
                  </a:lnTo>
                  <a:lnTo>
                    <a:pt x="21847" y="119174"/>
                  </a:lnTo>
                  <a:lnTo>
                    <a:pt x="40962" y="127568"/>
                  </a:lnTo>
                  <a:lnTo>
                    <a:pt x="99338" y="138987"/>
                  </a:lnTo>
                  <a:lnTo>
                    <a:pt x="148429" y="146000"/>
                  </a:lnTo>
                  <a:lnTo>
                    <a:pt x="196230" y="173968"/>
                  </a:lnTo>
                  <a:lnTo>
                    <a:pt x="210493" y="190525"/>
                  </a:lnTo>
                  <a:lnTo>
                    <a:pt x="229180" y="229750"/>
                  </a:lnTo>
                  <a:lnTo>
                    <a:pt x="230596" y="253531"/>
                  </a:lnTo>
                  <a:lnTo>
                    <a:pt x="226156" y="277359"/>
                  </a:lnTo>
                  <a:lnTo>
                    <a:pt x="216384" y="295748"/>
                  </a:lnTo>
                  <a:lnTo>
                    <a:pt x="201122" y="308600"/>
                  </a:lnTo>
                  <a:lnTo>
                    <a:pt x="162729" y="326383"/>
                  </a:lnTo>
                  <a:lnTo>
                    <a:pt x="139061" y="327675"/>
                  </a:lnTo>
                  <a:lnTo>
                    <a:pt x="80338" y="315901"/>
                  </a:lnTo>
                  <a:lnTo>
                    <a:pt x="37303" y="302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56641" y="2853176"/>
              <a:ext cx="209282" cy="284001"/>
            </a:xfrm>
            <a:custGeom>
              <a:avLst/>
              <a:gdLst/>
              <a:ahLst/>
              <a:cxnLst/>
              <a:rect l="0" t="0" r="0" b="0"/>
              <a:pathLst>
                <a:path w="209282" h="284001">
                  <a:moveTo>
                    <a:pt x="177696" y="14655"/>
                  </a:moveTo>
                  <a:lnTo>
                    <a:pt x="128144" y="0"/>
                  </a:lnTo>
                  <a:lnTo>
                    <a:pt x="94384" y="1084"/>
                  </a:lnTo>
                  <a:lnTo>
                    <a:pt x="62154" y="8814"/>
                  </a:lnTo>
                  <a:lnTo>
                    <a:pt x="35966" y="24103"/>
                  </a:lnTo>
                  <a:lnTo>
                    <a:pt x="13390" y="49040"/>
                  </a:lnTo>
                  <a:lnTo>
                    <a:pt x="5235" y="71661"/>
                  </a:lnTo>
                  <a:lnTo>
                    <a:pt x="0" y="129900"/>
                  </a:lnTo>
                  <a:lnTo>
                    <a:pt x="4682" y="174883"/>
                  </a:lnTo>
                  <a:lnTo>
                    <a:pt x="25151" y="223599"/>
                  </a:lnTo>
                  <a:lnTo>
                    <a:pt x="46060" y="255159"/>
                  </a:lnTo>
                  <a:lnTo>
                    <a:pt x="64209" y="272064"/>
                  </a:lnTo>
                  <a:lnTo>
                    <a:pt x="87093" y="281137"/>
                  </a:lnTo>
                  <a:lnTo>
                    <a:pt x="112862" y="284000"/>
                  </a:lnTo>
                  <a:lnTo>
                    <a:pt x="175859" y="273317"/>
                  </a:lnTo>
                  <a:lnTo>
                    <a:pt x="209281" y="256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65183" y="3025758"/>
              <a:ext cx="16595" cy="147400"/>
            </a:xfrm>
            <a:custGeom>
              <a:avLst/>
              <a:gdLst/>
              <a:ahLst/>
              <a:cxnLst/>
              <a:rect l="0" t="0" r="0" b="0"/>
              <a:pathLst>
                <a:path w="16595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659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71249" y="293100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82420" y="2995636"/>
              <a:ext cx="120457" cy="198579"/>
            </a:xfrm>
            <a:custGeom>
              <a:avLst/>
              <a:gdLst/>
              <a:ahLst/>
              <a:cxnLst/>
              <a:rect l="0" t="0" r="0" b="0"/>
              <a:pathLst>
                <a:path w="120457" h="198579">
                  <a:moveTo>
                    <a:pt x="120456" y="9065"/>
                  </a:moveTo>
                  <a:lnTo>
                    <a:pt x="82978" y="732"/>
                  </a:lnTo>
                  <a:lnTo>
                    <a:pt x="70904" y="0"/>
                  </a:lnTo>
                  <a:lnTo>
                    <a:pt x="51250" y="5426"/>
                  </a:lnTo>
                  <a:lnTo>
                    <a:pt x="13979" y="27974"/>
                  </a:lnTo>
                  <a:lnTo>
                    <a:pt x="7357" y="36879"/>
                  </a:lnTo>
                  <a:lnTo>
                    <a:pt x="0" y="59251"/>
                  </a:lnTo>
                  <a:lnTo>
                    <a:pt x="1547" y="68259"/>
                  </a:lnTo>
                  <a:lnTo>
                    <a:pt x="6088" y="75434"/>
                  </a:lnTo>
                  <a:lnTo>
                    <a:pt x="21663" y="86525"/>
                  </a:lnTo>
                  <a:lnTo>
                    <a:pt x="83169" y="106902"/>
                  </a:lnTo>
                  <a:lnTo>
                    <a:pt x="113177" y="123322"/>
                  </a:lnTo>
                  <a:lnTo>
                    <a:pt x="117943" y="130859"/>
                  </a:lnTo>
                  <a:lnTo>
                    <a:pt x="120119" y="148594"/>
                  </a:lnTo>
                  <a:lnTo>
                    <a:pt x="114067" y="165054"/>
                  </a:lnTo>
                  <a:lnTo>
                    <a:pt x="109178" y="172720"/>
                  </a:lnTo>
                  <a:lnTo>
                    <a:pt x="94386" y="184356"/>
                  </a:lnTo>
                  <a:lnTo>
                    <a:pt x="74944" y="192257"/>
                  </a:lnTo>
                  <a:lnTo>
                    <a:pt x="25699" y="198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26096" y="3036287"/>
              <a:ext cx="156083" cy="175543"/>
            </a:xfrm>
            <a:custGeom>
              <a:avLst/>
              <a:gdLst/>
              <a:ahLst/>
              <a:cxnLst/>
              <a:rect l="0" t="0" r="0" b="0"/>
              <a:pathLst>
                <a:path w="156083" h="175543">
                  <a:moveTo>
                    <a:pt x="87391" y="0"/>
                  </a:moveTo>
                  <a:lnTo>
                    <a:pt x="43428" y="14654"/>
                  </a:lnTo>
                  <a:lnTo>
                    <a:pt x="26518" y="30689"/>
                  </a:lnTo>
                  <a:lnTo>
                    <a:pt x="2187" y="73522"/>
                  </a:lnTo>
                  <a:lnTo>
                    <a:pt x="0" y="97797"/>
                  </a:lnTo>
                  <a:lnTo>
                    <a:pt x="4097" y="123014"/>
                  </a:lnTo>
                  <a:lnTo>
                    <a:pt x="13717" y="145920"/>
                  </a:lnTo>
                  <a:lnTo>
                    <a:pt x="28911" y="161559"/>
                  </a:lnTo>
                  <a:lnTo>
                    <a:pt x="37876" y="167368"/>
                  </a:lnTo>
                  <a:lnTo>
                    <a:pt x="78439" y="175542"/>
                  </a:lnTo>
                  <a:lnTo>
                    <a:pt x="104469" y="171215"/>
                  </a:lnTo>
                  <a:lnTo>
                    <a:pt x="116324" y="166786"/>
                  </a:lnTo>
                  <a:lnTo>
                    <a:pt x="135735" y="149386"/>
                  </a:lnTo>
                  <a:lnTo>
                    <a:pt x="149822" y="126055"/>
                  </a:lnTo>
                  <a:lnTo>
                    <a:pt x="156082" y="100088"/>
                  </a:lnTo>
                  <a:lnTo>
                    <a:pt x="154017" y="64750"/>
                  </a:lnTo>
                  <a:lnTo>
                    <a:pt x="140408" y="32053"/>
                  </a:lnTo>
                  <a:lnTo>
                    <a:pt x="134434" y="24878"/>
                  </a:lnTo>
                  <a:lnTo>
                    <a:pt x="10844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39829" y="2888888"/>
              <a:ext cx="142443" cy="302172"/>
            </a:xfrm>
            <a:custGeom>
              <a:avLst/>
              <a:gdLst/>
              <a:ahLst/>
              <a:cxnLst/>
              <a:rect l="0" t="0" r="0" b="0"/>
              <a:pathLst>
                <a:path w="142443" h="302172">
                  <a:moveTo>
                    <a:pt x="0" y="0"/>
                  </a:moveTo>
                  <a:lnTo>
                    <a:pt x="0" y="58616"/>
                  </a:lnTo>
                  <a:lnTo>
                    <a:pt x="1170" y="113960"/>
                  </a:lnTo>
                  <a:lnTo>
                    <a:pt x="8333" y="176885"/>
                  </a:lnTo>
                  <a:lnTo>
                    <a:pt x="10095" y="240311"/>
                  </a:lnTo>
                  <a:lnTo>
                    <a:pt x="10443" y="291401"/>
                  </a:lnTo>
                  <a:lnTo>
                    <a:pt x="13643" y="232493"/>
                  </a:lnTo>
                  <a:lnTo>
                    <a:pt x="20102" y="212125"/>
                  </a:lnTo>
                  <a:lnTo>
                    <a:pt x="30771" y="195273"/>
                  </a:lnTo>
                  <a:lnTo>
                    <a:pt x="40401" y="189843"/>
                  </a:lnTo>
                  <a:lnTo>
                    <a:pt x="66700" y="183811"/>
                  </a:lnTo>
                  <a:lnTo>
                    <a:pt x="91645" y="187368"/>
                  </a:lnTo>
                  <a:lnTo>
                    <a:pt x="113261" y="197918"/>
                  </a:lnTo>
                  <a:lnTo>
                    <a:pt x="130667" y="214305"/>
                  </a:lnTo>
                  <a:lnTo>
                    <a:pt x="139963" y="236407"/>
                  </a:lnTo>
                  <a:lnTo>
                    <a:pt x="142442" y="248851"/>
                  </a:lnTo>
                  <a:lnTo>
                    <a:pt x="138957" y="268918"/>
                  </a:lnTo>
                  <a:lnTo>
                    <a:pt x="134752" y="277544"/>
                  </a:lnTo>
                  <a:lnTo>
                    <a:pt x="117602" y="290249"/>
                  </a:lnTo>
                  <a:lnTo>
                    <a:pt x="94382" y="298625"/>
                  </a:lnTo>
                  <a:lnTo>
                    <a:pt x="57341" y="30217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50399" y="3057344"/>
              <a:ext cx="84229" cy="118286"/>
            </a:xfrm>
            <a:custGeom>
              <a:avLst/>
              <a:gdLst/>
              <a:ahLst/>
              <a:cxnLst/>
              <a:rect l="0" t="0" r="0" b="0"/>
              <a:pathLst>
                <a:path w="84229" h="118286">
                  <a:moveTo>
                    <a:pt x="0" y="0"/>
                  </a:moveTo>
                  <a:lnTo>
                    <a:pt x="11453" y="54144"/>
                  </a:lnTo>
                  <a:lnTo>
                    <a:pt x="30338" y="109091"/>
                  </a:lnTo>
                  <a:lnTo>
                    <a:pt x="36603" y="116011"/>
                  </a:lnTo>
                  <a:lnTo>
                    <a:pt x="43120" y="118285"/>
                  </a:lnTo>
                  <a:lnTo>
                    <a:pt x="49803" y="117461"/>
                  </a:lnTo>
                  <a:lnTo>
                    <a:pt x="55429" y="112232"/>
                  </a:lnTo>
                  <a:lnTo>
                    <a:pt x="68936" y="82517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29384" y="308892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2" y="997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18855" y="29520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38829" y="3054571"/>
              <a:ext cx="84621" cy="128761"/>
            </a:xfrm>
            <a:custGeom>
              <a:avLst/>
              <a:gdLst/>
              <a:ahLst/>
              <a:cxnLst/>
              <a:rect l="0" t="0" r="0" b="0"/>
              <a:pathLst>
                <a:path w="84621" h="128761">
                  <a:moveTo>
                    <a:pt x="69539" y="13301"/>
                  </a:moveTo>
                  <a:lnTo>
                    <a:pt x="58361" y="2123"/>
                  </a:lnTo>
                  <a:lnTo>
                    <a:pt x="51558" y="0"/>
                  </a:lnTo>
                  <a:lnTo>
                    <a:pt x="34642" y="760"/>
                  </a:lnTo>
                  <a:lnTo>
                    <a:pt x="18544" y="11237"/>
                  </a:lnTo>
                  <a:lnTo>
                    <a:pt x="10976" y="18944"/>
                  </a:lnTo>
                  <a:lnTo>
                    <a:pt x="2567" y="39986"/>
                  </a:lnTo>
                  <a:lnTo>
                    <a:pt x="0" y="64935"/>
                  </a:lnTo>
                  <a:lnTo>
                    <a:pt x="2758" y="91622"/>
                  </a:lnTo>
                  <a:lnTo>
                    <a:pt x="11003" y="112841"/>
                  </a:lnTo>
                  <a:lnTo>
                    <a:pt x="16477" y="121775"/>
                  </a:lnTo>
                  <a:lnTo>
                    <a:pt x="23636" y="126561"/>
                  </a:lnTo>
                  <a:lnTo>
                    <a:pt x="40949" y="128760"/>
                  </a:lnTo>
                  <a:lnTo>
                    <a:pt x="70427" y="117831"/>
                  </a:lnTo>
                  <a:lnTo>
                    <a:pt x="77150" y="108724"/>
                  </a:lnTo>
                  <a:lnTo>
                    <a:pt x="84620" y="83007"/>
                  </a:lnTo>
                  <a:lnTo>
                    <a:pt x="83236" y="46823"/>
                  </a:lnTo>
                  <a:lnTo>
                    <a:pt x="75237" y="27810"/>
                  </a:lnTo>
                  <a:lnTo>
                    <a:pt x="59011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65949" y="3004701"/>
              <a:ext cx="118253" cy="170777"/>
            </a:xfrm>
            <a:custGeom>
              <a:avLst/>
              <a:gdLst/>
              <a:ahLst/>
              <a:cxnLst/>
              <a:rect l="0" t="0" r="0" b="0"/>
              <a:pathLst>
                <a:path w="118253" h="170777">
                  <a:moveTo>
                    <a:pt x="5590" y="63171"/>
                  </a:moveTo>
                  <a:lnTo>
                    <a:pt x="0" y="79939"/>
                  </a:lnTo>
                  <a:lnTo>
                    <a:pt x="2114" y="112723"/>
                  </a:lnTo>
                  <a:lnTo>
                    <a:pt x="10149" y="146483"/>
                  </a:lnTo>
                  <a:lnTo>
                    <a:pt x="15648" y="154978"/>
                  </a:lnTo>
                  <a:lnTo>
                    <a:pt x="31117" y="167535"/>
                  </a:lnTo>
                  <a:lnTo>
                    <a:pt x="52810" y="170776"/>
                  </a:lnTo>
                  <a:lnTo>
                    <a:pt x="75709" y="167148"/>
                  </a:lnTo>
                  <a:lnTo>
                    <a:pt x="93686" y="157736"/>
                  </a:lnTo>
                  <a:lnTo>
                    <a:pt x="106355" y="142634"/>
                  </a:lnTo>
                  <a:lnTo>
                    <a:pt x="114715" y="123055"/>
                  </a:lnTo>
                  <a:lnTo>
                    <a:pt x="118252" y="85724"/>
                  </a:lnTo>
                  <a:lnTo>
                    <a:pt x="106488" y="22872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71580" y="3046815"/>
              <a:ext cx="112213" cy="126343"/>
            </a:xfrm>
            <a:custGeom>
              <a:avLst/>
              <a:gdLst/>
              <a:ahLst/>
              <a:cxnLst/>
              <a:rect l="0" t="0" r="0" b="0"/>
              <a:pathLst>
                <a:path w="112213" h="126343">
                  <a:moveTo>
                    <a:pt x="84229" y="0"/>
                  </a:moveTo>
                  <a:lnTo>
                    <a:pt x="25612" y="5589"/>
                  </a:lnTo>
                  <a:lnTo>
                    <a:pt x="15905" y="10745"/>
                  </a:lnTo>
                  <a:lnTo>
                    <a:pt x="1999" y="25833"/>
                  </a:lnTo>
                  <a:lnTo>
                    <a:pt x="1333" y="32430"/>
                  </a:lnTo>
                  <a:lnTo>
                    <a:pt x="4399" y="37997"/>
                  </a:lnTo>
                  <a:lnTo>
                    <a:pt x="9951" y="42879"/>
                  </a:lnTo>
                  <a:lnTo>
                    <a:pt x="40124" y="55339"/>
                  </a:lnTo>
                  <a:lnTo>
                    <a:pt x="99708" y="68379"/>
                  </a:lnTo>
                  <a:lnTo>
                    <a:pt x="108586" y="73662"/>
                  </a:lnTo>
                  <a:lnTo>
                    <a:pt x="112166" y="80693"/>
                  </a:lnTo>
                  <a:lnTo>
                    <a:pt x="112212" y="88891"/>
                  </a:lnTo>
                  <a:lnTo>
                    <a:pt x="109903" y="97865"/>
                  </a:lnTo>
                  <a:lnTo>
                    <a:pt x="104854" y="105018"/>
                  </a:lnTo>
                  <a:lnTo>
                    <a:pt x="89886" y="116085"/>
                  </a:lnTo>
                  <a:lnTo>
                    <a:pt x="56139" y="12330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29508" y="285730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453" y="170555"/>
                  </a:lnTo>
                  <a:lnTo>
                    <a:pt x="19160" y="225023"/>
                  </a:lnTo>
                  <a:lnTo>
                    <a:pt x="29140" y="27716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92678" y="305734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15642" y="17980"/>
                  </a:lnTo>
                  <a:lnTo>
                    <a:pt x="40434" y="5856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82150" y="3025758"/>
              <a:ext cx="136872" cy="431669"/>
            </a:xfrm>
            <a:custGeom>
              <a:avLst/>
              <a:gdLst/>
              <a:ahLst/>
              <a:cxnLst/>
              <a:rect l="0" t="0" r="0" b="0"/>
              <a:pathLst>
                <a:path w="136872" h="431669">
                  <a:moveTo>
                    <a:pt x="136871" y="0"/>
                  </a:moveTo>
                  <a:lnTo>
                    <a:pt x="117743" y="62281"/>
                  </a:lnTo>
                  <a:lnTo>
                    <a:pt x="92657" y="124607"/>
                  </a:lnTo>
                  <a:lnTo>
                    <a:pt x="70252" y="182585"/>
                  </a:lnTo>
                  <a:lnTo>
                    <a:pt x="49604" y="241243"/>
                  </a:lnTo>
                  <a:lnTo>
                    <a:pt x="33155" y="290238"/>
                  </a:lnTo>
                  <a:lnTo>
                    <a:pt x="19053" y="343620"/>
                  </a:lnTo>
                  <a:lnTo>
                    <a:pt x="4977" y="40214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24347" y="2846774"/>
              <a:ext cx="148271" cy="286908"/>
            </a:xfrm>
            <a:custGeom>
              <a:avLst/>
              <a:gdLst/>
              <a:ahLst/>
              <a:cxnLst/>
              <a:rect l="0" t="0" r="0" b="0"/>
              <a:pathLst>
                <a:path w="148271" h="286908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7475" y="165971"/>
                  </a:lnTo>
                  <a:lnTo>
                    <a:pt x="20350" y="229403"/>
                  </a:lnTo>
                  <a:lnTo>
                    <a:pt x="15329" y="281750"/>
                  </a:lnTo>
                  <a:lnTo>
                    <a:pt x="12559" y="286099"/>
                  </a:lnTo>
                  <a:lnTo>
                    <a:pt x="9543" y="285489"/>
                  </a:lnTo>
                  <a:lnTo>
                    <a:pt x="6362" y="281573"/>
                  </a:lnTo>
                  <a:lnTo>
                    <a:pt x="1885" y="253704"/>
                  </a:lnTo>
                  <a:lnTo>
                    <a:pt x="11701" y="200175"/>
                  </a:lnTo>
                  <a:lnTo>
                    <a:pt x="19239" y="180214"/>
                  </a:lnTo>
                  <a:lnTo>
                    <a:pt x="30388" y="163543"/>
                  </a:lnTo>
                  <a:lnTo>
                    <a:pt x="38976" y="158161"/>
                  </a:lnTo>
                  <a:lnTo>
                    <a:pt x="60997" y="152182"/>
                  </a:lnTo>
                  <a:lnTo>
                    <a:pt x="83262" y="155764"/>
                  </a:lnTo>
                  <a:lnTo>
                    <a:pt x="112408" y="170934"/>
                  </a:lnTo>
                  <a:lnTo>
                    <a:pt x="135862" y="193366"/>
                  </a:lnTo>
                  <a:lnTo>
                    <a:pt x="143217" y="202610"/>
                  </a:lnTo>
                  <a:lnTo>
                    <a:pt x="148270" y="225360"/>
                  </a:lnTo>
                  <a:lnTo>
                    <a:pt x="145447" y="248728"/>
                  </a:lnTo>
                  <a:lnTo>
                    <a:pt x="136393" y="266913"/>
                  </a:lnTo>
                  <a:lnTo>
                    <a:pt x="118331" y="279675"/>
                  </a:lnTo>
                  <a:lnTo>
                    <a:pt x="95876" y="286907"/>
                  </a:lnTo>
                  <a:lnTo>
                    <a:pt x="74197" y="286221"/>
                  </a:lnTo>
                  <a:lnTo>
                    <a:pt x="55983" y="278898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06713" y="3009057"/>
              <a:ext cx="123432" cy="156617"/>
            </a:xfrm>
            <a:custGeom>
              <a:avLst/>
              <a:gdLst/>
              <a:ahLst/>
              <a:cxnLst/>
              <a:rect l="0" t="0" r="0" b="0"/>
              <a:pathLst>
                <a:path w="123432" h="156617">
                  <a:moveTo>
                    <a:pt x="7148" y="58815"/>
                  </a:moveTo>
                  <a:lnTo>
                    <a:pt x="65765" y="58815"/>
                  </a:lnTo>
                  <a:lnTo>
                    <a:pt x="100555" y="53226"/>
                  </a:lnTo>
                  <a:lnTo>
                    <a:pt x="109193" y="48070"/>
                  </a:lnTo>
                  <a:lnTo>
                    <a:pt x="121911" y="32982"/>
                  </a:lnTo>
                  <a:lnTo>
                    <a:pt x="123431" y="25216"/>
                  </a:lnTo>
                  <a:lnTo>
                    <a:pt x="122105" y="17698"/>
                  </a:lnTo>
                  <a:lnTo>
                    <a:pt x="118880" y="10347"/>
                  </a:lnTo>
                  <a:lnTo>
                    <a:pt x="112052" y="5446"/>
                  </a:lnTo>
                  <a:lnTo>
                    <a:pt x="91986" y="0"/>
                  </a:lnTo>
                  <a:lnTo>
                    <a:pt x="59971" y="2524"/>
                  </a:lnTo>
                  <a:lnTo>
                    <a:pt x="28258" y="16270"/>
                  </a:lnTo>
                  <a:lnTo>
                    <a:pt x="13411" y="31717"/>
                  </a:lnTo>
                  <a:lnTo>
                    <a:pt x="4082" y="51451"/>
                  </a:lnTo>
                  <a:lnTo>
                    <a:pt x="0" y="87699"/>
                  </a:lnTo>
                  <a:lnTo>
                    <a:pt x="3191" y="110257"/>
                  </a:lnTo>
                  <a:lnTo>
                    <a:pt x="11628" y="128861"/>
                  </a:lnTo>
                  <a:lnTo>
                    <a:pt x="17154" y="137098"/>
                  </a:lnTo>
                  <a:lnTo>
                    <a:pt x="32652" y="149369"/>
                  </a:lnTo>
                  <a:lnTo>
                    <a:pt x="41698" y="154280"/>
                  </a:lnTo>
                  <a:lnTo>
                    <a:pt x="61108" y="156616"/>
                  </a:lnTo>
                  <a:lnTo>
                    <a:pt x="79093" y="153755"/>
                  </a:lnTo>
                  <a:lnTo>
                    <a:pt x="101904" y="1430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764552" y="2825717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3" y="198080"/>
                  </a:lnTo>
                  <a:lnTo>
                    <a:pt x="12708" y="258665"/>
                  </a:lnTo>
                  <a:lnTo>
                    <a:pt x="17098" y="317350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10760" y="3036287"/>
              <a:ext cx="102899" cy="141197"/>
            </a:xfrm>
            <a:custGeom>
              <a:avLst/>
              <a:gdLst/>
              <a:ahLst/>
              <a:cxnLst/>
              <a:rect l="0" t="0" r="0" b="0"/>
              <a:pathLst>
                <a:path w="102899" h="141197">
                  <a:moveTo>
                    <a:pt x="66313" y="10528"/>
                  </a:moveTo>
                  <a:lnTo>
                    <a:pt x="43957" y="16117"/>
                  </a:lnTo>
                  <a:lnTo>
                    <a:pt x="26741" y="28220"/>
                  </a:lnTo>
                  <a:lnTo>
                    <a:pt x="12461" y="45297"/>
                  </a:lnTo>
                  <a:lnTo>
                    <a:pt x="2214" y="64586"/>
                  </a:lnTo>
                  <a:lnTo>
                    <a:pt x="0" y="84856"/>
                  </a:lnTo>
                  <a:lnTo>
                    <a:pt x="8111" y="126466"/>
                  </a:lnTo>
                  <a:lnTo>
                    <a:pt x="14643" y="133443"/>
                  </a:lnTo>
                  <a:lnTo>
                    <a:pt x="34380" y="141196"/>
                  </a:lnTo>
                  <a:lnTo>
                    <a:pt x="55631" y="138403"/>
                  </a:lnTo>
                  <a:lnTo>
                    <a:pt x="75603" y="128193"/>
                  </a:lnTo>
                  <a:lnTo>
                    <a:pt x="92279" y="111956"/>
                  </a:lnTo>
                  <a:lnTo>
                    <a:pt x="101250" y="86803"/>
                  </a:lnTo>
                  <a:lnTo>
                    <a:pt x="102898" y="58466"/>
                  </a:lnTo>
                  <a:lnTo>
                    <a:pt x="91841" y="25122"/>
                  </a:lnTo>
                  <a:lnTo>
                    <a:pt x="768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45184" y="3036287"/>
              <a:ext cx="216160" cy="118702"/>
            </a:xfrm>
            <a:custGeom>
              <a:avLst/>
              <a:gdLst/>
              <a:ahLst/>
              <a:cxnLst/>
              <a:rect l="0" t="0" r="0" b="0"/>
              <a:pathLst>
                <a:path w="216160" h="118702">
                  <a:moveTo>
                    <a:pt x="5589" y="10528"/>
                  </a:moveTo>
                  <a:lnTo>
                    <a:pt x="0" y="27296"/>
                  </a:lnTo>
                  <a:lnTo>
                    <a:pt x="2113" y="60080"/>
                  </a:lnTo>
                  <a:lnTo>
                    <a:pt x="15737" y="93840"/>
                  </a:lnTo>
                  <a:lnTo>
                    <a:pt x="24053" y="99995"/>
                  </a:lnTo>
                  <a:lnTo>
                    <a:pt x="45771" y="103713"/>
                  </a:lnTo>
                  <a:lnTo>
                    <a:pt x="64782" y="98347"/>
                  </a:lnTo>
                  <a:lnTo>
                    <a:pt x="73126" y="93641"/>
                  </a:lnTo>
                  <a:lnTo>
                    <a:pt x="85518" y="79053"/>
                  </a:lnTo>
                  <a:lnTo>
                    <a:pt x="90461" y="70249"/>
                  </a:lnTo>
                  <a:lnTo>
                    <a:pt x="94925" y="67890"/>
                  </a:lnTo>
                  <a:lnTo>
                    <a:pt x="99071" y="69826"/>
                  </a:lnTo>
                  <a:lnTo>
                    <a:pt x="106798" y="81336"/>
                  </a:lnTo>
                  <a:lnTo>
                    <a:pt x="114131" y="98150"/>
                  </a:lnTo>
                  <a:lnTo>
                    <a:pt x="127529" y="111082"/>
                  </a:lnTo>
                  <a:lnTo>
                    <a:pt x="136015" y="116169"/>
                  </a:lnTo>
                  <a:lnTo>
                    <a:pt x="154803" y="118701"/>
                  </a:lnTo>
                  <a:lnTo>
                    <a:pt x="164727" y="117738"/>
                  </a:lnTo>
                  <a:lnTo>
                    <a:pt x="181991" y="110430"/>
                  </a:lnTo>
                  <a:lnTo>
                    <a:pt x="189871" y="105205"/>
                  </a:lnTo>
                  <a:lnTo>
                    <a:pt x="201745" y="90041"/>
                  </a:lnTo>
                  <a:lnTo>
                    <a:pt x="206550" y="81084"/>
                  </a:lnTo>
                  <a:lnTo>
                    <a:pt x="214894" y="20744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21464" y="3057344"/>
              <a:ext cx="18863" cy="115814"/>
            </a:xfrm>
            <a:custGeom>
              <a:avLst/>
              <a:gdLst/>
              <a:ahLst/>
              <a:cxnLst/>
              <a:rect l="0" t="0" r="0" b="0"/>
              <a:pathLst>
                <a:path w="18863" h="11581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9451" y="98638"/>
                  </a:lnTo>
                  <a:lnTo>
                    <a:pt x="18862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08742" y="29415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16221" y="2867831"/>
              <a:ext cx="50449" cy="315856"/>
            </a:xfrm>
            <a:custGeom>
              <a:avLst/>
              <a:gdLst/>
              <a:ahLst/>
              <a:cxnLst/>
              <a:rect l="0" t="0" r="0" b="0"/>
              <a:pathLst>
                <a:path w="50449" h="315856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50439"/>
                  </a:lnTo>
                  <a:lnTo>
                    <a:pt x="16475" y="208181"/>
                  </a:lnTo>
                  <a:lnTo>
                    <a:pt x="26492" y="263434"/>
                  </a:lnTo>
                  <a:lnTo>
                    <a:pt x="30442" y="287877"/>
                  </a:lnTo>
                  <a:lnTo>
                    <a:pt x="5044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371912" y="299417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1297" y="16788"/>
                  </a:lnTo>
                  <a:lnTo>
                    <a:pt x="2612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29840" y="31521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2423726" y="3215743"/>
            <a:ext cx="442197" cy="20586"/>
          </a:xfrm>
          <a:custGeom>
            <a:avLst/>
            <a:gdLst/>
            <a:ahLst/>
            <a:cxnLst/>
            <a:rect l="0" t="0" r="0" b="0"/>
            <a:pathLst>
              <a:path w="442197" h="20586">
                <a:moveTo>
                  <a:pt x="442196" y="20585"/>
                </a:moveTo>
                <a:lnTo>
                  <a:pt x="383579" y="20585"/>
                </a:lnTo>
                <a:lnTo>
                  <a:pt x="328236" y="20585"/>
                </a:lnTo>
                <a:lnTo>
                  <a:pt x="268431" y="17466"/>
                </a:lnTo>
                <a:lnTo>
                  <a:pt x="210950" y="11520"/>
                </a:lnTo>
                <a:lnTo>
                  <a:pt x="154920" y="4901"/>
                </a:lnTo>
                <a:lnTo>
                  <a:pt x="105044" y="1120"/>
                </a:lnTo>
                <a:lnTo>
                  <a:pt x="55040" y="0"/>
                </a:lnTo>
                <a:lnTo>
                  <a:pt x="0" y="10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6856363" y="2783030"/>
            <a:ext cx="2916255" cy="548056"/>
            <a:chOff x="6856363" y="2783030"/>
            <a:chExt cx="2916255" cy="548056"/>
          </a:xfrm>
        </p:grpSpPr>
        <p:sp>
          <p:nvSpPr>
            <p:cNvPr id="132" name="Freeform 131"/>
            <p:cNvSpPr/>
            <p:nvPr/>
          </p:nvSpPr>
          <p:spPr>
            <a:xfrm>
              <a:off x="6856363" y="2816038"/>
              <a:ext cx="272957" cy="409763"/>
            </a:xfrm>
            <a:custGeom>
              <a:avLst/>
              <a:gdLst/>
              <a:ahLst/>
              <a:cxnLst/>
              <a:rect l="0" t="0" r="0" b="0"/>
              <a:pathLst>
                <a:path w="272957" h="409763">
                  <a:moveTo>
                    <a:pt x="31446" y="409762"/>
                  </a:moveTo>
                  <a:lnTo>
                    <a:pt x="23112" y="372284"/>
                  </a:lnTo>
                  <a:lnTo>
                    <a:pt x="21350" y="320860"/>
                  </a:lnTo>
                  <a:lnTo>
                    <a:pt x="19832" y="259576"/>
                  </a:lnTo>
                  <a:lnTo>
                    <a:pt x="12601" y="205010"/>
                  </a:lnTo>
                  <a:lnTo>
                    <a:pt x="7924" y="155682"/>
                  </a:lnTo>
                  <a:lnTo>
                    <a:pt x="1454" y="92201"/>
                  </a:lnTo>
                  <a:lnTo>
                    <a:pt x="175" y="34601"/>
                  </a:lnTo>
                  <a:lnTo>
                    <a:pt x="0" y="6327"/>
                  </a:lnTo>
                  <a:lnTo>
                    <a:pt x="2293" y="426"/>
                  </a:lnTo>
                  <a:lnTo>
                    <a:pt x="6161" y="0"/>
                  </a:lnTo>
                  <a:lnTo>
                    <a:pt x="11080" y="3227"/>
                  </a:lnTo>
                  <a:lnTo>
                    <a:pt x="19665" y="16170"/>
                  </a:lnTo>
                  <a:lnTo>
                    <a:pt x="39470" y="78817"/>
                  </a:lnTo>
                  <a:lnTo>
                    <a:pt x="60803" y="132693"/>
                  </a:lnTo>
                  <a:lnTo>
                    <a:pt x="81455" y="190565"/>
                  </a:lnTo>
                  <a:lnTo>
                    <a:pt x="109131" y="250477"/>
                  </a:lnTo>
                  <a:lnTo>
                    <a:pt x="136868" y="302129"/>
                  </a:lnTo>
                  <a:lnTo>
                    <a:pt x="177129" y="365143"/>
                  </a:lnTo>
                  <a:lnTo>
                    <a:pt x="202513" y="395371"/>
                  </a:lnTo>
                  <a:lnTo>
                    <a:pt x="212171" y="403678"/>
                  </a:lnTo>
                  <a:lnTo>
                    <a:pt x="222119" y="406875"/>
                  </a:lnTo>
                  <a:lnTo>
                    <a:pt x="242531" y="404190"/>
                  </a:lnTo>
                  <a:lnTo>
                    <a:pt x="250548" y="397858"/>
                  </a:lnTo>
                  <a:lnTo>
                    <a:pt x="262576" y="378345"/>
                  </a:lnTo>
                  <a:lnTo>
                    <a:pt x="270334" y="341051"/>
                  </a:lnTo>
                  <a:lnTo>
                    <a:pt x="272956" y="279293"/>
                  </a:lnTo>
                  <a:lnTo>
                    <a:pt x="270354" y="223940"/>
                  </a:lnTo>
                  <a:lnTo>
                    <a:pt x="264510" y="167685"/>
                  </a:lnTo>
                  <a:lnTo>
                    <a:pt x="263499" y="117457"/>
                  </a:lnTo>
                  <a:lnTo>
                    <a:pt x="255921" y="58828"/>
                  </a:lnTo>
                  <a:lnTo>
                    <a:pt x="252544" y="20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140492" y="3039779"/>
              <a:ext cx="178986" cy="189115"/>
            </a:xfrm>
            <a:custGeom>
              <a:avLst/>
              <a:gdLst/>
              <a:ahLst/>
              <a:cxnLst/>
              <a:rect l="0" t="0" r="0" b="0"/>
              <a:pathLst>
                <a:path w="178986" h="189115">
                  <a:moveTo>
                    <a:pt x="0" y="70207"/>
                  </a:moveTo>
                  <a:lnTo>
                    <a:pt x="37479" y="78540"/>
                  </a:lnTo>
                  <a:lnTo>
                    <a:pt x="88902" y="80302"/>
                  </a:lnTo>
                  <a:lnTo>
                    <a:pt x="124607" y="75018"/>
                  </a:lnTo>
                  <a:lnTo>
                    <a:pt x="151824" y="60454"/>
                  </a:lnTo>
                  <a:lnTo>
                    <a:pt x="156199" y="52007"/>
                  </a:lnTo>
                  <a:lnTo>
                    <a:pt x="157940" y="30143"/>
                  </a:lnTo>
                  <a:lnTo>
                    <a:pt x="154426" y="21271"/>
                  </a:lnTo>
                  <a:lnTo>
                    <a:pt x="141164" y="8293"/>
                  </a:lnTo>
                  <a:lnTo>
                    <a:pt x="120451" y="1746"/>
                  </a:lnTo>
                  <a:lnTo>
                    <a:pt x="108377" y="0"/>
                  </a:lnTo>
                  <a:lnTo>
                    <a:pt x="85602" y="4299"/>
                  </a:lnTo>
                  <a:lnTo>
                    <a:pt x="56169" y="19873"/>
                  </a:lnTo>
                  <a:lnTo>
                    <a:pt x="41342" y="33798"/>
                  </a:lnTo>
                  <a:lnTo>
                    <a:pt x="18371" y="81487"/>
                  </a:lnTo>
                  <a:lnTo>
                    <a:pt x="17133" y="102127"/>
                  </a:lnTo>
                  <a:lnTo>
                    <a:pt x="25872" y="143973"/>
                  </a:lnTo>
                  <a:lnTo>
                    <a:pt x="41071" y="169922"/>
                  </a:lnTo>
                  <a:lnTo>
                    <a:pt x="56858" y="181985"/>
                  </a:lnTo>
                  <a:lnTo>
                    <a:pt x="65982" y="186840"/>
                  </a:lnTo>
                  <a:lnTo>
                    <a:pt x="88596" y="189114"/>
                  </a:lnTo>
                  <a:lnTo>
                    <a:pt x="114246" y="185056"/>
                  </a:lnTo>
                  <a:lnTo>
                    <a:pt x="159481" y="169626"/>
                  </a:lnTo>
                  <a:lnTo>
                    <a:pt x="178985" y="164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361591" y="3057344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0"/>
                  </a:moveTo>
                  <a:lnTo>
                    <a:pt x="70956" y="60873"/>
                  </a:lnTo>
                  <a:lnTo>
                    <a:pt x="31344" y="11653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51062" y="3057344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0" y="0"/>
                  </a:moveTo>
                  <a:lnTo>
                    <a:pt x="19129" y="55044"/>
                  </a:lnTo>
                  <a:lnTo>
                    <a:pt x="43120" y="106452"/>
                  </a:lnTo>
                  <a:lnTo>
                    <a:pt x="77342" y="167223"/>
                  </a:lnTo>
                  <a:lnTo>
                    <a:pt x="10528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61633" y="2794131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21550"/>
                  </a:lnTo>
                  <a:lnTo>
                    <a:pt x="3119" y="275045"/>
                  </a:lnTo>
                  <a:lnTo>
                    <a:pt x="8332" y="322481"/>
                  </a:lnTo>
                  <a:lnTo>
                    <a:pt x="9877" y="374750"/>
                  </a:lnTo>
                  <a:lnTo>
                    <a:pt x="10335" y="416754"/>
                  </a:lnTo>
                  <a:lnTo>
                    <a:pt x="10528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35291" y="295205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0"/>
                  </a:lnTo>
                  <a:lnTo>
                    <a:pt x="80014" y="8405"/>
                  </a:lnTo>
                  <a:lnTo>
                    <a:pt x="27850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919601" y="307840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4144"/>
                  </a:lnTo>
                  <a:lnTo>
                    <a:pt x="7236" y="11228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930130" y="29310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003784" y="3009164"/>
              <a:ext cx="137490" cy="178811"/>
            </a:xfrm>
            <a:custGeom>
              <a:avLst/>
              <a:gdLst/>
              <a:ahLst/>
              <a:cxnLst/>
              <a:rect l="0" t="0" r="0" b="0"/>
              <a:pathLst>
                <a:path w="137490" h="178811">
                  <a:moveTo>
                    <a:pt x="126387" y="6066"/>
                  </a:moveTo>
                  <a:lnTo>
                    <a:pt x="92765" y="0"/>
                  </a:lnTo>
                  <a:lnTo>
                    <a:pt x="32980" y="10625"/>
                  </a:lnTo>
                  <a:lnTo>
                    <a:pt x="6034" y="26004"/>
                  </a:lnTo>
                  <a:lnTo>
                    <a:pt x="1698" y="33396"/>
                  </a:lnTo>
                  <a:lnTo>
                    <a:pt x="0" y="50968"/>
                  </a:lnTo>
                  <a:lnTo>
                    <a:pt x="3524" y="58227"/>
                  </a:lnTo>
                  <a:lnTo>
                    <a:pt x="16800" y="69413"/>
                  </a:lnTo>
                  <a:lnTo>
                    <a:pt x="72370" y="81521"/>
                  </a:lnTo>
                  <a:lnTo>
                    <a:pt x="93021" y="88735"/>
                  </a:lnTo>
                  <a:lnTo>
                    <a:pt x="132710" y="119089"/>
                  </a:lnTo>
                  <a:lnTo>
                    <a:pt x="136451" y="128208"/>
                  </a:lnTo>
                  <a:lnTo>
                    <a:pt x="137489" y="150818"/>
                  </a:lnTo>
                  <a:lnTo>
                    <a:pt x="132619" y="158719"/>
                  </a:lnTo>
                  <a:lnTo>
                    <a:pt x="124692" y="163987"/>
                  </a:lnTo>
                  <a:lnTo>
                    <a:pt x="83938" y="178030"/>
                  </a:lnTo>
                  <a:lnTo>
                    <a:pt x="63068" y="178810"/>
                  </a:lnTo>
                  <a:lnTo>
                    <a:pt x="21102" y="174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436174" y="2840425"/>
              <a:ext cx="188838" cy="359516"/>
            </a:xfrm>
            <a:custGeom>
              <a:avLst/>
              <a:gdLst/>
              <a:ahLst/>
              <a:cxnLst/>
              <a:rect l="0" t="0" r="0" b="0"/>
              <a:pathLst>
                <a:path w="188838" h="359516">
                  <a:moveTo>
                    <a:pt x="188837" y="69520"/>
                  </a:moveTo>
                  <a:lnTo>
                    <a:pt x="179262" y="45473"/>
                  </a:lnTo>
                  <a:lnTo>
                    <a:pt x="149433" y="9927"/>
                  </a:lnTo>
                  <a:lnTo>
                    <a:pt x="129600" y="2090"/>
                  </a:lnTo>
                  <a:lnTo>
                    <a:pt x="117760" y="0"/>
                  </a:lnTo>
                  <a:lnTo>
                    <a:pt x="95246" y="3917"/>
                  </a:lnTo>
                  <a:lnTo>
                    <a:pt x="74711" y="14627"/>
                  </a:lnTo>
                  <a:lnTo>
                    <a:pt x="35103" y="60081"/>
                  </a:lnTo>
                  <a:lnTo>
                    <a:pt x="14883" y="102490"/>
                  </a:lnTo>
                  <a:lnTo>
                    <a:pt x="2744" y="154715"/>
                  </a:lnTo>
                  <a:lnTo>
                    <a:pt x="0" y="215680"/>
                  </a:lnTo>
                  <a:lnTo>
                    <a:pt x="10866" y="278540"/>
                  </a:lnTo>
                  <a:lnTo>
                    <a:pt x="29679" y="321898"/>
                  </a:lnTo>
                  <a:lnTo>
                    <a:pt x="48690" y="340005"/>
                  </a:lnTo>
                  <a:lnTo>
                    <a:pt x="72737" y="353512"/>
                  </a:lnTo>
                  <a:lnTo>
                    <a:pt x="99022" y="359515"/>
                  </a:lnTo>
                  <a:lnTo>
                    <a:pt x="120063" y="355944"/>
                  </a:lnTo>
                  <a:lnTo>
                    <a:pt x="145063" y="340780"/>
                  </a:lnTo>
                  <a:lnTo>
                    <a:pt x="158853" y="326950"/>
                  </a:lnTo>
                  <a:lnTo>
                    <a:pt x="168882" y="309105"/>
                  </a:lnTo>
                  <a:lnTo>
                    <a:pt x="170999" y="289476"/>
                  </a:lnTo>
                  <a:lnTo>
                    <a:pt x="166871" y="269053"/>
                  </a:lnTo>
                  <a:lnTo>
                    <a:pt x="151393" y="238995"/>
                  </a:lnTo>
                  <a:lnTo>
                    <a:pt x="138659" y="222441"/>
                  </a:lnTo>
                  <a:lnTo>
                    <a:pt x="118963" y="213524"/>
                  </a:lnTo>
                  <a:lnTo>
                    <a:pt x="107159" y="211146"/>
                  </a:lnTo>
                  <a:lnTo>
                    <a:pt x="103969" y="209561"/>
                  </a:lnTo>
                  <a:lnTo>
                    <a:pt x="106522" y="208504"/>
                  </a:lnTo>
                  <a:lnTo>
                    <a:pt x="158343" y="201362"/>
                  </a:lnTo>
                  <a:lnTo>
                    <a:pt x="188837" y="206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667125" y="2833984"/>
              <a:ext cx="178985" cy="381288"/>
            </a:xfrm>
            <a:custGeom>
              <a:avLst/>
              <a:gdLst/>
              <a:ahLst/>
              <a:cxnLst/>
              <a:rect l="0" t="0" r="0" b="0"/>
              <a:pathLst>
                <a:path w="178985" h="381288">
                  <a:moveTo>
                    <a:pt x="0" y="381287"/>
                  </a:moveTo>
                  <a:lnTo>
                    <a:pt x="3120" y="338595"/>
                  </a:lnTo>
                  <a:lnTo>
                    <a:pt x="16788" y="276879"/>
                  </a:lnTo>
                  <a:lnTo>
                    <a:pt x="20962" y="228559"/>
                  </a:lnTo>
                  <a:lnTo>
                    <a:pt x="27918" y="177197"/>
                  </a:lnTo>
                  <a:lnTo>
                    <a:pt x="30499" y="126104"/>
                  </a:lnTo>
                  <a:lnTo>
                    <a:pt x="34490" y="66325"/>
                  </a:lnTo>
                  <a:lnTo>
                    <a:pt x="40607" y="9456"/>
                  </a:lnTo>
                  <a:lnTo>
                    <a:pt x="44619" y="2379"/>
                  </a:lnTo>
                  <a:lnTo>
                    <a:pt x="50803" y="0"/>
                  </a:lnTo>
                  <a:lnTo>
                    <a:pt x="58435" y="754"/>
                  </a:lnTo>
                  <a:lnTo>
                    <a:pt x="64693" y="4766"/>
                  </a:lnTo>
                  <a:lnTo>
                    <a:pt x="74766" y="18582"/>
                  </a:lnTo>
                  <a:lnTo>
                    <a:pt x="98051" y="82058"/>
                  </a:lnTo>
                  <a:lnTo>
                    <a:pt x="113431" y="143369"/>
                  </a:lnTo>
                  <a:lnTo>
                    <a:pt x="134666" y="201753"/>
                  </a:lnTo>
                  <a:lnTo>
                    <a:pt x="154128" y="264015"/>
                  </a:lnTo>
                  <a:lnTo>
                    <a:pt x="168398" y="304180"/>
                  </a:lnTo>
                  <a:lnTo>
                    <a:pt x="178984" y="328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667125" y="306787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3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919809" y="3152100"/>
              <a:ext cx="46235" cy="178986"/>
            </a:xfrm>
            <a:custGeom>
              <a:avLst/>
              <a:gdLst/>
              <a:ahLst/>
              <a:cxnLst/>
              <a:rect l="0" t="0" r="0" b="0"/>
              <a:pathLst>
                <a:path w="46235" h="178986">
                  <a:moveTo>
                    <a:pt x="0" y="0"/>
                  </a:moveTo>
                  <a:lnTo>
                    <a:pt x="25193" y="53875"/>
                  </a:lnTo>
                  <a:lnTo>
                    <a:pt x="45244" y="111037"/>
                  </a:lnTo>
                  <a:lnTo>
                    <a:pt x="46234" y="134748"/>
                  </a:lnTo>
                  <a:lnTo>
                    <a:pt x="44860" y="145984"/>
                  </a:lnTo>
                  <a:lnTo>
                    <a:pt x="40436" y="154644"/>
                  </a:lnTo>
                  <a:lnTo>
                    <a:pt x="26160" y="16738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208994" y="3025857"/>
              <a:ext cx="226712" cy="212160"/>
            </a:xfrm>
            <a:custGeom>
              <a:avLst/>
              <a:gdLst/>
              <a:ahLst/>
              <a:cxnLst/>
              <a:rect l="0" t="0" r="0" b="0"/>
              <a:pathLst>
                <a:path w="226712" h="212160">
                  <a:moveTo>
                    <a:pt x="121426" y="126243"/>
                  </a:moveTo>
                  <a:lnTo>
                    <a:pt x="109973" y="68979"/>
                  </a:lnTo>
                  <a:lnTo>
                    <a:pt x="102298" y="39961"/>
                  </a:lnTo>
                  <a:lnTo>
                    <a:pt x="91087" y="19265"/>
                  </a:lnTo>
                  <a:lnTo>
                    <a:pt x="75187" y="5388"/>
                  </a:lnTo>
                  <a:lnTo>
                    <a:pt x="66033" y="49"/>
                  </a:lnTo>
                  <a:lnTo>
                    <a:pt x="57592" y="0"/>
                  </a:lnTo>
                  <a:lnTo>
                    <a:pt x="49624" y="3476"/>
                  </a:lnTo>
                  <a:lnTo>
                    <a:pt x="35702" y="16698"/>
                  </a:lnTo>
                  <a:lnTo>
                    <a:pt x="13359" y="63898"/>
                  </a:lnTo>
                  <a:lnTo>
                    <a:pt x="3513" y="124157"/>
                  </a:lnTo>
                  <a:lnTo>
                    <a:pt x="0" y="146373"/>
                  </a:lnTo>
                  <a:lnTo>
                    <a:pt x="2339" y="167945"/>
                  </a:lnTo>
                  <a:lnTo>
                    <a:pt x="10396" y="186111"/>
                  </a:lnTo>
                  <a:lnTo>
                    <a:pt x="15821" y="194231"/>
                  </a:lnTo>
                  <a:lnTo>
                    <a:pt x="31207" y="206373"/>
                  </a:lnTo>
                  <a:lnTo>
                    <a:pt x="40223" y="211249"/>
                  </a:lnTo>
                  <a:lnTo>
                    <a:pt x="49743" y="212159"/>
                  </a:lnTo>
                  <a:lnTo>
                    <a:pt x="69679" y="206932"/>
                  </a:lnTo>
                  <a:lnTo>
                    <a:pt x="84000" y="193690"/>
                  </a:lnTo>
                  <a:lnTo>
                    <a:pt x="102725" y="156593"/>
                  </a:lnTo>
                  <a:lnTo>
                    <a:pt x="110453" y="115254"/>
                  </a:lnTo>
                  <a:lnTo>
                    <a:pt x="112940" y="115407"/>
                  </a:lnTo>
                  <a:lnTo>
                    <a:pt x="158182" y="177356"/>
                  </a:lnTo>
                  <a:lnTo>
                    <a:pt x="176366" y="189124"/>
                  </a:lnTo>
                  <a:lnTo>
                    <a:pt x="196146" y="192015"/>
                  </a:lnTo>
                  <a:lnTo>
                    <a:pt x="226711" y="189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409696" y="3055134"/>
              <a:ext cx="152352" cy="152889"/>
            </a:xfrm>
            <a:custGeom>
              <a:avLst/>
              <a:gdLst/>
              <a:ahLst/>
              <a:cxnLst/>
              <a:rect l="0" t="0" r="0" b="0"/>
              <a:pathLst>
                <a:path w="152352" h="152889">
                  <a:moveTo>
                    <a:pt x="4952" y="23267"/>
                  </a:moveTo>
                  <a:lnTo>
                    <a:pt x="8072" y="65958"/>
                  </a:lnTo>
                  <a:lnTo>
                    <a:pt x="22911" y="119269"/>
                  </a:lnTo>
                  <a:lnTo>
                    <a:pt x="29701" y="144703"/>
                  </a:lnTo>
                  <a:lnTo>
                    <a:pt x="29641" y="151017"/>
                  </a:lnTo>
                  <a:lnTo>
                    <a:pt x="27260" y="152888"/>
                  </a:lnTo>
                  <a:lnTo>
                    <a:pt x="23334" y="151795"/>
                  </a:lnTo>
                  <a:lnTo>
                    <a:pt x="15851" y="141222"/>
                  </a:lnTo>
                  <a:lnTo>
                    <a:pt x="9796" y="123654"/>
                  </a:lnTo>
                  <a:lnTo>
                    <a:pt x="0" y="60764"/>
                  </a:lnTo>
                  <a:lnTo>
                    <a:pt x="3141" y="36423"/>
                  </a:lnTo>
                  <a:lnTo>
                    <a:pt x="7255" y="25018"/>
                  </a:lnTo>
                  <a:lnTo>
                    <a:pt x="21184" y="9227"/>
                  </a:lnTo>
                  <a:lnTo>
                    <a:pt x="29811" y="3379"/>
                  </a:lnTo>
                  <a:lnTo>
                    <a:pt x="48756" y="0"/>
                  </a:lnTo>
                  <a:lnTo>
                    <a:pt x="68875" y="3567"/>
                  </a:lnTo>
                  <a:lnTo>
                    <a:pt x="89514" y="12951"/>
                  </a:lnTo>
                  <a:lnTo>
                    <a:pt x="104146" y="28041"/>
                  </a:lnTo>
                  <a:lnTo>
                    <a:pt x="139093" y="86857"/>
                  </a:lnTo>
                  <a:lnTo>
                    <a:pt x="148422" y="118147"/>
                  </a:lnTo>
                  <a:lnTo>
                    <a:pt x="152351" y="1496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630289" y="2783030"/>
              <a:ext cx="142329" cy="463918"/>
            </a:xfrm>
            <a:custGeom>
              <a:avLst/>
              <a:gdLst/>
              <a:ahLst/>
              <a:cxnLst/>
              <a:rect l="0" t="0" r="0" b="0"/>
              <a:pathLst>
                <a:path w="142329" h="463918">
                  <a:moveTo>
                    <a:pt x="68629" y="400656"/>
                  </a:moveTo>
                  <a:lnTo>
                    <a:pt x="83283" y="356693"/>
                  </a:lnTo>
                  <a:lnTo>
                    <a:pt x="80601" y="336663"/>
                  </a:lnTo>
                  <a:lnTo>
                    <a:pt x="65936" y="308775"/>
                  </a:lnTo>
                  <a:lnTo>
                    <a:pt x="59815" y="300798"/>
                  </a:lnTo>
                  <a:lnTo>
                    <a:pt x="52224" y="296649"/>
                  </a:lnTo>
                  <a:lnTo>
                    <a:pt x="34431" y="295159"/>
                  </a:lnTo>
                  <a:lnTo>
                    <a:pt x="27113" y="299909"/>
                  </a:lnTo>
                  <a:lnTo>
                    <a:pt x="15862" y="317665"/>
                  </a:lnTo>
                  <a:lnTo>
                    <a:pt x="6342" y="373257"/>
                  </a:lnTo>
                  <a:lnTo>
                    <a:pt x="0" y="409305"/>
                  </a:lnTo>
                  <a:lnTo>
                    <a:pt x="2252" y="431406"/>
                  </a:lnTo>
                  <a:lnTo>
                    <a:pt x="13392" y="449807"/>
                  </a:lnTo>
                  <a:lnTo>
                    <a:pt x="21275" y="457990"/>
                  </a:lnTo>
                  <a:lnTo>
                    <a:pt x="32380" y="462275"/>
                  </a:lnTo>
                  <a:lnTo>
                    <a:pt x="60317" y="463917"/>
                  </a:lnTo>
                  <a:lnTo>
                    <a:pt x="72446" y="459208"/>
                  </a:lnTo>
                  <a:lnTo>
                    <a:pt x="92162" y="441497"/>
                  </a:lnTo>
                  <a:lnTo>
                    <a:pt x="115478" y="393169"/>
                  </a:lnTo>
                  <a:lnTo>
                    <a:pt x="126443" y="354764"/>
                  </a:lnTo>
                  <a:lnTo>
                    <a:pt x="131382" y="297111"/>
                  </a:lnTo>
                  <a:lnTo>
                    <a:pt x="138565" y="245323"/>
                  </a:lnTo>
                  <a:lnTo>
                    <a:pt x="140044" y="184356"/>
                  </a:lnTo>
                  <a:lnTo>
                    <a:pt x="134762" y="138475"/>
                  </a:lnTo>
                  <a:lnTo>
                    <a:pt x="131507" y="83157"/>
                  </a:lnTo>
                  <a:lnTo>
                    <a:pt x="123654" y="31541"/>
                  </a:lnTo>
                  <a:lnTo>
                    <a:pt x="117260" y="4978"/>
                  </a:lnTo>
                  <a:lnTo>
                    <a:pt x="113918" y="0"/>
                  </a:lnTo>
                  <a:lnTo>
                    <a:pt x="110521" y="191"/>
                  </a:lnTo>
                  <a:lnTo>
                    <a:pt x="107085" y="3828"/>
                  </a:lnTo>
                  <a:lnTo>
                    <a:pt x="102251" y="31303"/>
                  </a:lnTo>
                  <a:lnTo>
                    <a:pt x="100818" y="80258"/>
                  </a:lnTo>
                  <a:lnTo>
                    <a:pt x="105982" y="139217"/>
                  </a:lnTo>
                  <a:lnTo>
                    <a:pt x="109332" y="189961"/>
                  </a:lnTo>
                  <a:lnTo>
                    <a:pt x="118869" y="251369"/>
                  </a:lnTo>
                  <a:lnTo>
                    <a:pt x="128618" y="308459"/>
                  </a:lnTo>
                  <a:lnTo>
                    <a:pt x="137746" y="367489"/>
                  </a:lnTo>
                  <a:lnTo>
                    <a:pt x="141423" y="418064"/>
                  </a:lnTo>
                  <a:lnTo>
                    <a:pt x="142328" y="432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644409" y="3615354"/>
            <a:ext cx="1581447" cy="473784"/>
            <a:chOff x="644409" y="3615354"/>
            <a:chExt cx="1581447" cy="473784"/>
          </a:xfrm>
        </p:grpSpPr>
        <p:sp>
          <p:nvSpPr>
            <p:cNvPr id="149" name="Freeform 148"/>
            <p:cNvSpPr/>
            <p:nvPr/>
          </p:nvSpPr>
          <p:spPr>
            <a:xfrm>
              <a:off x="749694" y="3699582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2" y="160677"/>
                  </a:lnTo>
                  <a:lnTo>
                    <a:pt x="23334" y="207095"/>
                  </a:lnTo>
                  <a:lnTo>
                    <a:pt x="32260" y="262183"/>
                  </a:lnTo>
                  <a:lnTo>
                    <a:pt x="39195" y="312431"/>
                  </a:lnTo>
                  <a:lnTo>
                    <a:pt x="48965" y="373679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44409" y="3836453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39754" y="17958"/>
                  </a:lnTo>
                  <a:lnTo>
                    <a:pt x="188345" y="28547"/>
                  </a:lnTo>
                  <a:lnTo>
                    <a:pt x="160918" y="32574"/>
                  </a:lnTo>
                  <a:lnTo>
                    <a:pt x="105183" y="51104"/>
                  </a:lnTo>
                  <a:lnTo>
                    <a:pt x="43524" y="663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60264" y="3699582"/>
              <a:ext cx="326385" cy="337623"/>
            </a:xfrm>
            <a:custGeom>
              <a:avLst/>
              <a:gdLst/>
              <a:ahLst/>
              <a:cxnLst/>
              <a:rect l="0" t="0" r="0" b="0"/>
              <a:pathLst>
                <a:path w="326385" h="337623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5" y="164316"/>
                  </a:lnTo>
                  <a:lnTo>
                    <a:pt x="18645" y="220541"/>
                  </a:lnTo>
                  <a:lnTo>
                    <a:pt x="31803" y="282426"/>
                  </a:lnTo>
                  <a:lnTo>
                    <a:pt x="36361" y="310356"/>
                  </a:lnTo>
                  <a:lnTo>
                    <a:pt x="34488" y="334468"/>
                  </a:lnTo>
                  <a:lnTo>
                    <a:pt x="33521" y="337622"/>
                  </a:lnTo>
                  <a:lnTo>
                    <a:pt x="32159" y="319705"/>
                  </a:lnTo>
                  <a:lnTo>
                    <a:pt x="34819" y="274848"/>
                  </a:lnTo>
                  <a:lnTo>
                    <a:pt x="46262" y="226257"/>
                  </a:lnTo>
                  <a:lnTo>
                    <a:pt x="51899" y="216348"/>
                  </a:lnTo>
                  <a:lnTo>
                    <a:pt x="67520" y="202220"/>
                  </a:lnTo>
                  <a:lnTo>
                    <a:pt x="76599" y="201494"/>
                  </a:lnTo>
                  <a:lnTo>
                    <a:pt x="96045" y="210046"/>
                  </a:lnTo>
                  <a:lnTo>
                    <a:pt x="121135" y="234591"/>
                  </a:lnTo>
                  <a:lnTo>
                    <a:pt x="146251" y="284660"/>
                  </a:lnTo>
                  <a:lnTo>
                    <a:pt x="150144" y="295058"/>
                  </a:lnTo>
                  <a:lnTo>
                    <a:pt x="153908" y="298481"/>
                  </a:lnTo>
                  <a:lnTo>
                    <a:pt x="157588" y="297253"/>
                  </a:lnTo>
                  <a:lnTo>
                    <a:pt x="185006" y="263103"/>
                  </a:lnTo>
                  <a:lnTo>
                    <a:pt x="222288" y="243520"/>
                  </a:lnTo>
                  <a:lnTo>
                    <a:pt x="284374" y="212885"/>
                  </a:lnTo>
                  <a:lnTo>
                    <a:pt x="294868" y="208604"/>
                  </a:lnTo>
                  <a:lnTo>
                    <a:pt x="309647" y="194488"/>
                  </a:lnTo>
                  <a:lnTo>
                    <a:pt x="315226" y="185811"/>
                  </a:lnTo>
                  <a:lnTo>
                    <a:pt x="314266" y="178856"/>
                  </a:lnTo>
                  <a:lnTo>
                    <a:pt x="308946" y="173050"/>
                  </a:lnTo>
                  <a:lnTo>
                    <a:pt x="300721" y="168009"/>
                  </a:lnTo>
                  <a:lnTo>
                    <a:pt x="266787" y="160915"/>
                  </a:lnTo>
                  <a:lnTo>
                    <a:pt x="246864" y="165494"/>
                  </a:lnTo>
                  <a:lnTo>
                    <a:pt x="238276" y="169991"/>
                  </a:lnTo>
                  <a:lnTo>
                    <a:pt x="225613" y="184346"/>
                  </a:lnTo>
                  <a:lnTo>
                    <a:pt x="217256" y="203594"/>
                  </a:lnTo>
                  <a:lnTo>
                    <a:pt x="213721" y="239569"/>
                  </a:lnTo>
                  <a:lnTo>
                    <a:pt x="220733" y="272975"/>
                  </a:lnTo>
                  <a:lnTo>
                    <a:pt x="231075" y="294457"/>
                  </a:lnTo>
                  <a:lnTo>
                    <a:pt x="255640" y="320693"/>
                  </a:lnTo>
                  <a:lnTo>
                    <a:pt x="265183" y="324930"/>
                  </a:lnTo>
                  <a:lnTo>
                    <a:pt x="285146" y="326517"/>
                  </a:lnTo>
                  <a:lnTo>
                    <a:pt x="302596" y="320204"/>
                  </a:lnTo>
                  <a:lnTo>
                    <a:pt x="32638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318233" y="3841518"/>
              <a:ext cx="157929" cy="196761"/>
            </a:xfrm>
            <a:custGeom>
              <a:avLst/>
              <a:gdLst/>
              <a:ahLst/>
              <a:cxnLst/>
              <a:rect l="0" t="0" r="0" b="0"/>
              <a:pathLst>
                <a:path w="157929" h="196761">
                  <a:moveTo>
                    <a:pt x="0" y="58105"/>
                  </a:moveTo>
                  <a:lnTo>
                    <a:pt x="3120" y="107036"/>
                  </a:lnTo>
                  <a:lnTo>
                    <a:pt x="14654" y="160578"/>
                  </a:lnTo>
                  <a:lnTo>
                    <a:pt x="13727" y="196760"/>
                  </a:lnTo>
                  <a:lnTo>
                    <a:pt x="17019" y="187190"/>
                  </a:lnTo>
                  <a:lnTo>
                    <a:pt x="13024" y="170458"/>
                  </a:lnTo>
                  <a:lnTo>
                    <a:pt x="5788" y="150154"/>
                  </a:lnTo>
                  <a:lnTo>
                    <a:pt x="1144" y="95871"/>
                  </a:lnTo>
                  <a:lnTo>
                    <a:pt x="5815" y="40349"/>
                  </a:lnTo>
                  <a:lnTo>
                    <a:pt x="14673" y="20578"/>
                  </a:lnTo>
                  <a:lnTo>
                    <a:pt x="20311" y="12030"/>
                  </a:lnTo>
                  <a:lnTo>
                    <a:pt x="28748" y="6332"/>
                  </a:lnTo>
                  <a:lnTo>
                    <a:pt x="50602" y="0"/>
                  </a:lnTo>
                  <a:lnTo>
                    <a:pt x="60641" y="1821"/>
                  </a:lnTo>
                  <a:lnTo>
                    <a:pt x="78034" y="13203"/>
                  </a:lnTo>
                  <a:lnTo>
                    <a:pt x="122597" y="69313"/>
                  </a:lnTo>
                  <a:lnTo>
                    <a:pt x="150272" y="131865"/>
                  </a:lnTo>
                  <a:lnTo>
                    <a:pt x="157928" y="1739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713634" y="3615354"/>
              <a:ext cx="194196" cy="400084"/>
            </a:xfrm>
            <a:custGeom>
              <a:avLst/>
              <a:gdLst/>
              <a:ahLst/>
              <a:cxnLst/>
              <a:rect l="0" t="0" r="0" b="0"/>
              <a:pathLst>
                <a:path w="194196" h="400084">
                  <a:moveTo>
                    <a:pt x="67853" y="400083"/>
                  </a:moveTo>
                  <a:lnTo>
                    <a:pt x="60617" y="372527"/>
                  </a:lnTo>
                  <a:lnTo>
                    <a:pt x="54855" y="316304"/>
                  </a:lnTo>
                  <a:lnTo>
                    <a:pt x="42799" y="259792"/>
                  </a:lnTo>
                  <a:lnTo>
                    <a:pt x="29152" y="196333"/>
                  </a:lnTo>
                  <a:lnTo>
                    <a:pt x="15192" y="140644"/>
                  </a:lnTo>
                  <a:lnTo>
                    <a:pt x="0" y="83555"/>
                  </a:lnTo>
                  <a:lnTo>
                    <a:pt x="1821" y="57803"/>
                  </a:lnTo>
                  <a:lnTo>
                    <a:pt x="12769" y="36999"/>
                  </a:lnTo>
                  <a:lnTo>
                    <a:pt x="20602" y="28175"/>
                  </a:lnTo>
                  <a:lnTo>
                    <a:pt x="44903" y="18371"/>
                  </a:lnTo>
                  <a:lnTo>
                    <a:pt x="96985" y="6489"/>
                  </a:lnTo>
                  <a:lnTo>
                    <a:pt x="154369" y="1282"/>
                  </a:lnTo>
                  <a:lnTo>
                    <a:pt x="1941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781487" y="38259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992708" y="3667997"/>
              <a:ext cx="136220" cy="351626"/>
            </a:xfrm>
            <a:custGeom>
              <a:avLst/>
              <a:gdLst/>
              <a:ahLst/>
              <a:cxnLst/>
              <a:rect l="0" t="0" r="0" b="0"/>
              <a:pathLst>
                <a:path w="136220" h="351626">
                  <a:moveTo>
                    <a:pt x="9878" y="0"/>
                  </a:moveTo>
                  <a:lnTo>
                    <a:pt x="1544" y="60383"/>
                  </a:lnTo>
                  <a:lnTo>
                    <a:pt x="0" y="118107"/>
                  </a:lnTo>
                  <a:lnTo>
                    <a:pt x="2662" y="179663"/>
                  </a:lnTo>
                  <a:lnTo>
                    <a:pt x="7740" y="239237"/>
                  </a:lnTo>
                  <a:lnTo>
                    <a:pt x="9244" y="290813"/>
                  </a:lnTo>
                  <a:lnTo>
                    <a:pt x="4898" y="350208"/>
                  </a:lnTo>
                  <a:lnTo>
                    <a:pt x="7728" y="351625"/>
                  </a:lnTo>
                  <a:lnTo>
                    <a:pt x="26008" y="342441"/>
                  </a:lnTo>
                  <a:lnTo>
                    <a:pt x="84069" y="308007"/>
                  </a:lnTo>
                  <a:lnTo>
                    <a:pt x="112189" y="298712"/>
                  </a:lnTo>
                  <a:lnTo>
                    <a:pt x="136219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213155" y="39522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8" name="Freeform 157"/>
          <p:cNvSpPr/>
          <p:nvPr/>
        </p:nvSpPr>
        <p:spPr>
          <a:xfrm>
            <a:off x="8530254" y="3267914"/>
            <a:ext cx="284270" cy="30686"/>
          </a:xfrm>
          <a:custGeom>
            <a:avLst/>
            <a:gdLst/>
            <a:ahLst/>
            <a:cxnLst/>
            <a:rect l="0" t="0" r="0" b="0"/>
            <a:pathLst>
              <a:path w="284270" h="30686">
                <a:moveTo>
                  <a:pt x="284269" y="0"/>
                </a:moveTo>
                <a:lnTo>
                  <a:pt x="230394" y="17958"/>
                </a:lnTo>
                <a:lnTo>
                  <a:pt x="183031" y="28547"/>
                </a:lnTo>
                <a:lnTo>
                  <a:pt x="134950" y="30685"/>
                </a:lnTo>
                <a:lnTo>
                  <a:pt x="83659" y="28199"/>
                </a:lnTo>
                <a:lnTo>
                  <a:pt x="25104" y="1687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>
            <a:off x="1802544" y="4078608"/>
            <a:ext cx="284271" cy="16119"/>
          </a:xfrm>
          <a:custGeom>
            <a:avLst/>
            <a:gdLst/>
            <a:ahLst/>
            <a:cxnLst/>
            <a:rect l="0" t="0" r="0" b="0"/>
            <a:pathLst>
              <a:path w="284271" h="16119">
                <a:moveTo>
                  <a:pt x="284270" y="10528"/>
                </a:moveTo>
                <a:lnTo>
                  <a:pt x="267502" y="16118"/>
                </a:lnTo>
                <a:lnTo>
                  <a:pt x="208824" y="12073"/>
                </a:lnTo>
                <a:lnTo>
                  <a:pt x="148484" y="5245"/>
                </a:lnTo>
                <a:lnTo>
                  <a:pt x="87475" y="1036"/>
                </a:lnTo>
                <a:lnTo>
                  <a:pt x="29671" y="20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4918979" y="2109779"/>
            <a:ext cx="114707" cy="536954"/>
          </a:xfrm>
          <a:custGeom>
            <a:avLst/>
            <a:gdLst/>
            <a:ahLst/>
            <a:cxnLst/>
            <a:rect l="0" t="0" r="0" b="0"/>
            <a:pathLst>
              <a:path w="114707" h="536954">
                <a:moveTo>
                  <a:pt x="0" y="0"/>
                </a:moveTo>
                <a:lnTo>
                  <a:pt x="49499" y="55087"/>
                </a:lnTo>
                <a:lnTo>
                  <a:pt x="85690" y="116028"/>
                </a:lnTo>
                <a:lnTo>
                  <a:pt x="100202" y="159140"/>
                </a:lnTo>
                <a:lnTo>
                  <a:pt x="110205" y="219640"/>
                </a:lnTo>
                <a:lnTo>
                  <a:pt x="114706" y="271330"/>
                </a:lnTo>
                <a:lnTo>
                  <a:pt x="112476" y="323481"/>
                </a:lnTo>
                <a:lnTo>
                  <a:pt x="97827" y="385879"/>
                </a:lnTo>
                <a:lnTo>
                  <a:pt x="80661" y="441713"/>
                </a:lnTo>
                <a:lnTo>
                  <a:pt x="65500" y="483045"/>
                </a:lnTo>
                <a:lnTo>
                  <a:pt x="31586" y="5369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276860" y="2288763"/>
            <a:ext cx="188566" cy="526426"/>
          </a:xfrm>
          <a:custGeom>
            <a:avLst/>
            <a:gdLst/>
            <a:ahLst/>
            <a:cxnLst/>
            <a:rect l="0" t="0" r="0" b="0"/>
            <a:pathLst>
              <a:path w="188566" h="526426">
                <a:moveTo>
                  <a:pt x="125394" y="0"/>
                </a:moveTo>
                <a:lnTo>
                  <a:pt x="109753" y="17981"/>
                </a:lnTo>
                <a:lnTo>
                  <a:pt x="78551" y="75524"/>
                </a:lnTo>
                <a:lnTo>
                  <a:pt x="44515" y="135494"/>
                </a:lnTo>
                <a:lnTo>
                  <a:pt x="21012" y="197665"/>
                </a:lnTo>
                <a:lnTo>
                  <a:pt x="3850" y="253541"/>
                </a:lnTo>
                <a:lnTo>
                  <a:pt x="0" y="306189"/>
                </a:lnTo>
                <a:lnTo>
                  <a:pt x="2452" y="344577"/>
                </a:lnTo>
                <a:lnTo>
                  <a:pt x="18217" y="399706"/>
                </a:lnTo>
                <a:lnTo>
                  <a:pt x="55654" y="462051"/>
                </a:lnTo>
                <a:lnTo>
                  <a:pt x="77564" y="485255"/>
                </a:lnTo>
                <a:lnTo>
                  <a:pt x="136345" y="511854"/>
                </a:lnTo>
                <a:lnTo>
                  <a:pt x="188565" y="5264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389554" y="136870"/>
            <a:ext cx="6443442" cy="547483"/>
            <a:chOff x="389554" y="136870"/>
            <a:chExt cx="6443442" cy="547483"/>
          </a:xfrm>
        </p:grpSpPr>
        <p:sp>
          <p:nvSpPr>
            <p:cNvPr id="2" name="Freeform 1"/>
            <p:cNvSpPr/>
            <p:nvPr/>
          </p:nvSpPr>
          <p:spPr>
            <a:xfrm>
              <a:off x="590029" y="242155"/>
              <a:ext cx="10096" cy="357970"/>
            </a:xfrm>
            <a:custGeom>
              <a:avLst/>
              <a:gdLst/>
              <a:ahLst/>
              <a:cxnLst/>
              <a:rect l="0" t="0" r="0" b="0"/>
              <a:pathLst>
                <a:path w="10096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48326"/>
                  </a:lnTo>
                  <a:lnTo>
                    <a:pt x="8669" y="197847"/>
                  </a:lnTo>
                  <a:lnTo>
                    <a:pt x="9673" y="249564"/>
                  </a:lnTo>
                  <a:lnTo>
                    <a:pt x="9970" y="301932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200041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0"/>
                  </a:moveTo>
                  <a:lnTo>
                    <a:pt x="288823" y="5589"/>
                  </a:lnTo>
                  <a:lnTo>
                    <a:pt x="235819" y="17958"/>
                  </a:lnTo>
                  <a:lnTo>
                    <a:pt x="173947" y="35149"/>
                  </a:lnTo>
                  <a:lnTo>
                    <a:pt x="110616" y="49144"/>
                  </a:lnTo>
                  <a:lnTo>
                    <a:pt x="48020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9515" y="207638"/>
              <a:ext cx="272259" cy="413544"/>
            </a:xfrm>
            <a:custGeom>
              <a:avLst/>
              <a:gdLst/>
              <a:ahLst/>
              <a:cxnLst/>
              <a:rect l="0" t="0" r="0" b="0"/>
              <a:pathLst>
                <a:path w="272259" h="413544">
                  <a:moveTo>
                    <a:pt x="30122" y="413543"/>
                  </a:moveTo>
                  <a:lnTo>
                    <a:pt x="13333" y="350093"/>
                  </a:lnTo>
                  <a:lnTo>
                    <a:pt x="10330" y="302586"/>
                  </a:lnTo>
                  <a:lnTo>
                    <a:pt x="9440" y="252635"/>
                  </a:lnTo>
                  <a:lnTo>
                    <a:pt x="9139" y="193242"/>
                  </a:lnTo>
                  <a:lnTo>
                    <a:pt x="9079" y="130861"/>
                  </a:lnTo>
                  <a:lnTo>
                    <a:pt x="7898" y="71789"/>
                  </a:lnTo>
                  <a:lnTo>
                    <a:pt x="0" y="8620"/>
                  </a:lnTo>
                  <a:lnTo>
                    <a:pt x="1852" y="2044"/>
                  </a:lnTo>
                  <a:lnTo>
                    <a:pt x="5426" y="0"/>
                  </a:lnTo>
                  <a:lnTo>
                    <a:pt x="10148" y="977"/>
                  </a:lnTo>
                  <a:lnTo>
                    <a:pt x="14467" y="5138"/>
                  </a:lnTo>
                  <a:lnTo>
                    <a:pt x="26133" y="28932"/>
                  </a:lnTo>
                  <a:lnTo>
                    <a:pt x="49686" y="91782"/>
                  </a:lnTo>
                  <a:lnTo>
                    <a:pt x="74974" y="147041"/>
                  </a:lnTo>
                  <a:lnTo>
                    <a:pt x="92447" y="199897"/>
                  </a:lnTo>
                  <a:lnTo>
                    <a:pt x="111899" y="256380"/>
                  </a:lnTo>
                  <a:lnTo>
                    <a:pt x="136309" y="309102"/>
                  </a:lnTo>
                  <a:lnTo>
                    <a:pt x="163661" y="353398"/>
                  </a:lnTo>
                  <a:lnTo>
                    <a:pt x="180720" y="366535"/>
                  </a:lnTo>
                  <a:lnTo>
                    <a:pt x="190182" y="371676"/>
                  </a:lnTo>
                  <a:lnTo>
                    <a:pt x="213174" y="374268"/>
                  </a:lnTo>
                  <a:lnTo>
                    <a:pt x="225856" y="373322"/>
                  </a:lnTo>
                  <a:lnTo>
                    <a:pt x="235480" y="369181"/>
                  </a:lnTo>
                  <a:lnTo>
                    <a:pt x="249294" y="355222"/>
                  </a:lnTo>
                  <a:lnTo>
                    <a:pt x="263648" y="327632"/>
                  </a:lnTo>
                  <a:lnTo>
                    <a:pt x="270573" y="270058"/>
                  </a:lnTo>
                  <a:lnTo>
                    <a:pt x="271772" y="220770"/>
                  </a:lnTo>
                  <a:lnTo>
                    <a:pt x="272178" y="161601"/>
                  </a:lnTo>
                  <a:lnTo>
                    <a:pt x="272258" y="104854"/>
                  </a:lnTo>
                  <a:lnTo>
                    <a:pt x="263941" y="49109"/>
                  </a:lnTo>
                  <a:lnTo>
                    <a:pt x="261749" y="23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4832" y="391885"/>
              <a:ext cx="170876" cy="215224"/>
            </a:xfrm>
            <a:custGeom>
              <a:avLst/>
              <a:gdLst/>
              <a:ahLst/>
              <a:cxnLst/>
              <a:rect l="0" t="0" r="0" b="0"/>
              <a:pathLst>
                <a:path w="170876" h="215224">
                  <a:moveTo>
                    <a:pt x="128629" y="29254"/>
                  </a:moveTo>
                  <a:lnTo>
                    <a:pt x="110648" y="13613"/>
                  </a:lnTo>
                  <a:lnTo>
                    <a:pt x="93731" y="5535"/>
                  </a:lnTo>
                  <a:lnTo>
                    <a:pt x="58887" y="0"/>
                  </a:lnTo>
                  <a:lnTo>
                    <a:pt x="35631" y="4944"/>
                  </a:lnTo>
                  <a:lnTo>
                    <a:pt x="24516" y="9538"/>
                  </a:lnTo>
                  <a:lnTo>
                    <a:pt x="9047" y="24001"/>
                  </a:lnTo>
                  <a:lnTo>
                    <a:pt x="3284" y="32771"/>
                  </a:lnTo>
                  <a:lnTo>
                    <a:pt x="0" y="51874"/>
                  </a:lnTo>
                  <a:lnTo>
                    <a:pt x="763" y="61882"/>
                  </a:lnTo>
                  <a:lnTo>
                    <a:pt x="7848" y="79240"/>
                  </a:lnTo>
                  <a:lnTo>
                    <a:pt x="13014" y="87145"/>
                  </a:lnTo>
                  <a:lnTo>
                    <a:pt x="28111" y="99047"/>
                  </a:lnTo>
                  <a:lnTo>
                    <a:pt x="47689" y="107067"/>
                  </a:lnTo>
                  <a:lnTo>
                    <a:pt x="106387" y="118227"/>
                  </a:lnTo>
                  <a:lnTo>
                    <a:pt x="148282" y="139679"/>
                  </a:lnTo>
                  <a:lnTo>
                    <a:pt x="165049" y="152811"/>
                  </a:lnTo>
                  <a:lnTo>
                    <a:pt x="169287" y="161929"/>
                  </a:lnTo>
                  <a:lnTo>
                    <a:pt x="170875" y="184537"/>
                  </a:lnTo>
                  <a:lnTo>
                    <a:pt x="166152" y="193607"/>
                  </a:lnTo>
                  <a:lnTo>
                    <a:pt x="148425" y="206805"/>
                  </a:lnTo>
                  <a:lnTo>
                    <a:pt x="106548" y="215223"/>
                  </a:lnTo>
                  <a:lnTo>
                    <a:pt x="80211" y="210953"/>
                  </a:lnTo>
                  <a:lnTo>
                    <a:pt x="19425" y="187420"/>
                  </a:lnTo>
                  <a:lnTo>
                    <a:pt x="2287" y="176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7160" y="221098"/>
              <a:ext cx="157929" cy="374451"/>
            </a:xfrm>
            <a:custGeom>
              <a:avLst/>
              <a:gdLst/>
              <a:ahLst/>
              <a:cxnLst/>
              <a:rect l="0" t="0" r="0" b="0"/>
              <a:pathLst>
                <a:path w="157929" h="374451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4749" y="181528"/>
                  </a:lnTo>
                  <a:lnTo>
                    <a:pt x="29560" y="229911"/>
                  </a:lnTo>
                  <a:lnTo>
                    <a:pt x="38421" y="291426"/>
                  </a:lnTo>
                  <a:lnTo>
                    <a:pt x="41020" y="340332"/>
                  </a:lnTo>
                  <a:lnTo>
                    <a:pt x="41790" y="374450"/>
                  </a:lnTo>
                  <a:lnTo>
                    <a:pt x="42086" y="316960"/>
                  </a:lnTo>
                  <a:lnTo>
                    <a:pt x="45228" y="262737"/>
                  </a:lnTo>
                  <a:lnTo>
                    <a:pt x="51687" y="237265"/>
                  </a:lnTo>
                  <a:lnTo>
                    <a:pt x="62357" y="218145"/>
                  </a:lnTo>
                  <a:lnTo>
                    <a:pt x="69647" y="213280"/>
                  </a:lnTo>
                  <a:lnTo>
                    <a:pt x="87106" y="210995"/>
                  </a:lnTo>
                  <a:lnTo>
                    <a:pt x="94336" y="214363"/>
                  </a:lnTo>
                  <a:lnTo>
                    <a:pt x="129415" y="257234"/>
                  </a:lnTo>
                  <a:lnTo>
                    <a:pt x="152902" y="313915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1288" y="412616"/>
              <a:ext cx="165428" cy="145395"/>
            </a:xfrm>
            <a:custGeom>
              <a:avLst/>
              <a:gdLst/>
              <a:ahLst/>
              <a:cxnLst/>
              <a:rect l="0" t="0" r="0" b="0"/>
              <a:pathLst>
                <a:path w="165428" h="145395">
                  <a:moveTo>
                    <a:pt x="70670" y="103280"/>
                  </a:moveTo>
                  <a:lnTo>
                    <a:pt x="77906" y="75724"/>
                  </a:lnTo>
                  <a:lnTo>
                    <a:pt x="77883" y="34934"/>
                  </a:lnTo>
                  <a:lnTo>
                    <a:pt x="69587" y="10903"/>
                  </a:lnTo>
                  <a:lnTo>
                    <a:pt x="62929" y="4260"/>
                  </a:lnTo>
                  <a:lnTo>
                    <a:pt x="54981" y="1002"/>
                  </a:lnTo>
                  <a:lnTo>
                    <a:pt x="46172" y="0"/>
                  </a:lnTo>
                  <a:lnTo>
                    <a:pt x="30147" y="5125"/>
                  </a:lnTo>
                  <a:lnTo>
                    <a:pt x="22597" y="9767"/>
                  </a:lnTo>
                  <a:lnTo>
                    <a:pt x="11090" y="24284"/>
                  </a:lnTo>
                  <a:lnTo>
                    <a:pt x="3246" y="43604"/>
                  </a:lnTo>
                  <a:lnTo>
                    <a:pt x="0" y="79619"/>
                  </a:lnTo>
                  <a:lnTo>
                    <a:pt x="11870" y="134522"/>
                  </a:lnTo>
                  <a:lnTo>
                    <a:pt x="17432" y="140486"/>
                  </a:lnTo>
                  <a:lnTo>
                    <a:pt x="24650" y="143292"/>
                  </a:lnTo>
                  <a:lnTo>
                    <a:pt x="32971" y="143993"/>
                  </a:lnTo>
                  <a:lnTo>
                    <a:pt x="39688" y="139780"/>
                  </a:lnTo>
                  <a:lnTo>
                    <a:pt x="50271" y="122622"/>
                  </a:lnTo>
                  <a:lnTo>
                    <a:pt x="73929" y="61015"/>
                  </a:lnTo>
                  <a:lnTo>
                    <a:pt x="76352" y="58726"/>
                  </a:lnTo>
                  <a:lnTo>
                    <a:pt x="77968" y="61879"/>
                  </a:lnTo>
                  <a:lnTo>
                    <a:pt x="79045" y="68660"/>
                  </a:lnTo>
                  <a:lnTo>
                    <a:pt x="86480" y="82434"/>
                  </a:lnTo>
                  <a:lnTo>
                    <a:pt x="100701" y="106462"/>
                  </a:lnTo>
                  <a:lnTo>
                    <a:pt x="104729" y="115930"/>
                  </a:lnTo>
                  <a:lnTo>
                    <a:pt x="118563" y="129569"/>
                  </a:lnTo>
                  <a:lnTo>
                    <a:pt x="135240" y="138361"/>
                  </a:lnTo>
                  <a:lnTo>
                    <a:pt x="165427" y="145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8651" y="347440"/>
              <a:ext cx="72821" cy="202652"/>
            </a:xfrm>
            <a:custGeom>
              <a:avLst/>
              <a:gdLst/>
              <a:ahLst/>
              <a:cxnLst/>
              <a:rect l="0" t="0" r="0" b="0"/>
              <a:pathLst>
                <a:path w="72821" h="202652">
                  <a:moveTo>
                    <a:pt x="20178" y="105285"/>
                  </a:moveTo>
                  <a:lnTo>
                    <a:pt x="14112" y="138907"/>
                  </a:lnTo>
                  <a:lnTo>
                    <a:pt x="24737" y="198692"/>
                  </a:lnTo>
                  <a:lnTo>
                    <a:pt x="25557" y="202651"/>
                  </a:lnTo>
                  <a:lnTo>
                    <a:pt x="24934" y="201781"/>
                  </a:lnTo>
                  <a:lnTo>
                    <a:pt x="5802" y="146268"/>
                  </a:lnTo>
                  <a:lnTo>
                    <a:pt x="0" y="83155"/>
                  </a:lnTo>
                  <a:lnTo>
                    <a:pt x="1851" y="58015"/>
                  </a:lnTo>
                  <a:lnTo>
                    <a:pt x="10473" y="39042"/>
                  </a:lnTo>
                  <a:lnTo>
                    <a:pt x="25223" y="25931"/>
                  </a:lnTo>
                  <a:lnTo>
                    <a:pt x="728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7684" y="367818"/>
              <a:ext cx="123301" cy="176384"/>
            </a:xfrm>
            <a:custGeom>
              <a:avLst/>
              <a:gdLst/>
              <a:ahLst/>
              <a:cxnLst/>
              <a:rect l="0" t="0" r="0" b="0"/>
              <a:pathLst>
                <a:path w="123301" h="176384">
                  <a:moveTo>
                    <a:pt x="18015" y="74378"/>
                  </a:moveTo>
                  <a:lnTo>
                    <a:pt x="29193" y="85557"/>
                  </a:lnTo>
                  <a:lnTo>
                    <a:pt x="35996" y="87680"/>
                  </a:lnTo>
                  <a:lnTo>
                    <a:pt x="52913" y="86919"/>
                  </a:lnTo>
                  <a:lnTo>
                    <a:pt x="69010" y="79562"/>
                  </a:lnTo>
                  <a:lnTo>
                    <a:pt x="76578" y="74325"/>
                  </a:lnTo>
                  <a:lnTo>
                    <a:pt x="88107" y="59147"/>
                  </a:lnTo>
                  <a:lnTo>
                    <a:pt x="92819" y="50186"/>
                  </a:lnTo>
                  <a:lnTo>
                    <a:pt x="93621" y="41872"/>
                  </a:lnTo>
                  <a:lnTo>
                    <a:pt x="88272" y="26396"/>
                  </a:lnTo>
                  <a:lnTo>
                    <a:pt x="72107" y="4529"/>
                  </a:lnTo>
                  <a:lnTo>
                    <a:pt x="64605" y="906"/>
                  </a:lnTo>
                  <a:lnTo>
                    <a:pt x="46910" y="0"/>
                  </a:lnTo>
                  <a:lnTo>
                    <a:pt x="30468" y="6616"/>
                  </a:lnTo>
                  <a:lnTo>
                    <a:pt x="22807" y="11656"/>
                  </a:lnTo>
                  <a:lnTo>
                    <a:pt x="11176" y="26615"/>
                  </a:lnTo>
                  <a:lnTo>
                    <a:pt x="3277" y="46131"/>
                  </a:lnTo>
                  <a:lnTo>
                    <a:pt x="0" y="84596"/>
                  </a:lnTo>
                  <a:lnTo>
                    <a:pt x="7088" y="129009"/>
                  </a:lnTo>
                  <a:lnTo>
                    <a:pt x="17448" y="149741"/>
                  </a:lnTo>
                  <a:lnTo>
                    <a:pt x="32971" y="163635"/>
                  </a:lnTo>
                  <a:lnTo>
                    <a:pt x="52738" y="172540"/>
                  </a:lnTo>
                  <a:lnTo>
                    <a:pt x="87835" y="176383"/>
                  </a:lnTo>
                  <a:lnTo>
                    <a:pt x="123300" y="169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4167" y="352379"/>
              <a:ext cx="131067" cy="180103"/>
            </a:xfrm>
            <a:custGeom>
              <a:avLst/>
              <a:gdLst/>
              <a:ahLst/>
              <a:cxnLst/>
              <a:rect l="0" t="0" r="0" b="0"/>
              <a:pathLst>
                <a:path w="131067" h="180103">
                  <a:moveTo>
                    <a:pt x="105802" y="5589"/>
                  </a:moveTo>
                  <a:lnTo>
                    <a:pt x="89034" y="0"/>
                  </a:lnTo>
                  <a:lnTo>
                    <a:pt x="56250" y="2114"/>
                  </a:lnTo>
                  <a:lnTo>
                    <a:pt x="36595" y="10284"/>
                  </a:lnTo>
                  <a:lnTo>
                    <a:pt x="4914" y="34593"/>
                  </a:lnTo>
                  <a:lnTo>
                    <a:pt x="1108" y="43642"/>
                  </a:lnTo>
                  <a:lnTo>
                    <a:pt x="0" y="66176"/>
                  </a:lnTo>
                  <a:lnTo>
                    <a:pt x="3681" y="75226"/>
                  </a:lnTo>
                  <a:lnTo>
                    <a:pt x="17131" y="88402"/>
                  </a:lnTo>
                  <a:lnTo>
                    <a:pt x="37926" y="91918"/>
                  </a:lnTo>
                  <a:lnTo>
                    <a:pt x="72822" y="93559"/>
                  </a:lnTo>
                  <a:lnTo>
                    <a:pt x="94654" y="99669"/>
                  </a:lnTo>
                  <a:lnTo>
                    <a:pt x="116055" y="110184"/>
                  </a:lnTo>
                  <a:lnTo>
                    <a:pt x="123165" y="118603"/>
                  </a:lnTo>
                  <a:lnTo>
                    <a:pt x="131066" y="140436"/>
                  </a:lnTo>
                  <a:lnTo>
                    <a:pt x="129664" y="150469"/>
                  </a:lnTo>
                  <a:lnTo>
                    <a:pt x="118746" y="167856"/>
                  </a:lnTo>
                  <a:lnTo>
                    <a:pt x="99077" y="177144"/>
                  </a:lnTo>
                  <a:lnTo>
                    <a:pt x="75906" y="180102"/>
                  </a:lnTo>
                  <a:lnTo>
                    <a:pt x="44301" y="175190"/>
                  </a:lnTo>
                  <a:lnTo>
                    <a:pt x="11045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71923" y="310220"/>
              <a:ext cx="207642" cy="193292"/>
            </a:xfrm>
            <a:custGeom>
              <a:avLst/>
              <a:gdLst/>
              <a:ahLst/>
              <a:cxnLst/>
              <a:rect l="0" t="0" r="0" b="0"/>
              <a:pathLst>
                <a:path w="207642" h="193292">
                  <a:moveTo>
                    <a:pt x="112885" y="131976"/>
                  </a:moveTo>
                  <a:lnTo>
                    <a:pt x="112885" y="73360"/>
                  </a:lnTo>
                  <a:lnTo>
                    <a:pt x="107296" y="38569"/>
                  </a:lnTo>
                  <a:lnTo>
                    <a:pt x="92642" y="11623"/>
                  </a:lnTo>
                  <a:lnTo>
                    <a:pt x="84181" y="6118"/>
                  </a:lnTo>
                  <a:lnTo>
                    <a:pt x="62303" y="0"/>
                  </a:lnTo>
                  <a:lnTo>
                    <a:pt x="53427" y="1878"/>
                  </a:lnTo>
                  <a:lnTo>
                    <a:pt x="46341" y="6640"/>
                  </a:lnTo>
                  <a:lnTo>
                    <a:pt x="15345" y="49267"/>
                  </a:lnTo>
                  <a:lnTo>
                    <a:pt x="3006" y="80954"/>
                  </a:lnTo>
                  <a:lnTo>
                    <a:pt x="0" y="119458"/>
                  </a:lnTo>
                  <a:lnTo>
                    <a:pt x="7168" y="159333"/>
                  </a:lnTo>
                  <a:lnTo>
                    <a:pt x="17546" y="182739"/>
                  </a:lnTo>
                  <a:lnTo>
                    <a:pt x="25929" y="189215"/>
                  </a:lnTo>
                  <a:lnTo>
                    <a:pt x="47722" y="193291"/>
                  </a:lnTo>
                  <a:lnTo>
                    <a:pt x="57744" y="190400"/>
                  </a:lnTo>
                  <a:lnTo>
                    <a:pt x="75120" y="177830"/>
                  </a:lnTo>
                  <a:lnTo>
                    <a:pt x="92467" y="151022"/>
                  </a:lnTo>
                  <a:lnTo>
                    <a:pt x="116142" y="89686"/>
                  </a:lnTo>
                  <a:lnTo>
                    <a:pt x="118566" y="87405"/>
                  </a:lnTo>
                  <a:lnTo>
                    <a:pt x="120182" y="90564"/>
                  </a:lnTo>
                  <a:lnTo>
                    <a:pt x="124317" y="106552"/>
                  </a:lnTo>
                  <a:lnTo>
                    <a:pt x="152533" y="162756"/>
                  </a:lnTo>
                  <a:lnTo>
                    <a:pt x="161544" y="170043"/>
                  </a:lnTo>
                  <a:lnTo>
                    <a:pt x="207641" y="184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42777" y="189512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73699" y="94757"/>
                  </a:moveTo>
                  <a:lnTo>
                    <a:pt x="56932" y="83579"/>
                  </a:lnTo>
                  <a:lnTo>
                    <a:pt x="45580" y="68732"/>
                  </a:lnTo>
                  <a:lnTo>
                    <a:pt x="13028" y="215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37533" y="147398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31586" y="126342"/>
                  </a:moveTo>
                  <a:lnTo>
                    <a:pt x="13627" y="65232"/>
                  </a:lnTo>
                  <a:lnTo>
                    <a:pt x="3039" y="245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14367" y="315854"/>
              <a:ext cx="112680" cy="225538"/>
            </a:xfrm>
            <a:custGeom>
              <a:avLst/>
              <a:gdLst/>
              <a:ahLst/>
              <a:cxnLst/>
              <a:rect l="0" t="0" r="0" b="0"/>
              <a:pathLst>
                <a:path w="112680" h="225538">
                  <a:moveTo>
                    <a:pt x="38980" y="73700"/>
                  </a:moveTo>
                  <a:lnTo>
                    <a:pt x="32914" y="108492"/>
                  </a:lnTo>
                  <a:lnTo>
                    <a:pt x="37435" y="167357"/>
                  </a:lnTo>
                  <a:lnTo>
                    <a:pt x="43672" y="224247"/>
                  </a:lnTo>
                  <a:lnTo>
                    <a:pt x="40938" y="225537"/>
                  </a:lnTo>
                  <a:lnTo>
                    <a:pt x="36776" y="224058"/>
                  </a:lnTo>
                  <a:lnTo>
                    <a:pt x="29032" y="213055"/>
                  </a:lnTo>
                  <a:lnTo>
                    <a:pt x="7445" y="157222"/>
                  </a:lnTo>
                  <a:lnTo>
                    <a:pt x="0" y="123014"/>
                  </a:lnTo>
                  <a:lnTo>
                    <a:pt x="914" y="86362"/>
                  </a:lnTo>
                  <a:lnTo>
                    <a:pt x="6854" y="65289"/>
                  </a:lnTo>
                  <a:lnTo>
                    <a:pt x="29731" y="32698"/>
                  </a:lnTo>
                  <a:lnTo>
                    <a:pt x="44228" y="19212"/>
                  </a:lnTo>
                  <a:lnTo>
                    <a:pt x="62370" y="9319"/>
                  </a:lnTo>
                  <a:lnTo>
                    <a:pt x="1126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746" y="357038"/>
              <a:ext cx="115814" cy="169394"/>
            </a:xfrm>
            <a:custGeom>
              <a:avLst/>
              <a:gdLst/>
              <a:ahLst/>
              <a:cxnLst/>
              <a:rect l="0" t="0" r="0" b="0"/>
              <a:pathLst>
                <a:path w="115814" h="169394">
                  <a:moveTo>
                    <a:pt x="0" y="85158"/>
                  </a:moveTo>
                  <a:lnTo>
                    <a:pt x="22356" y="85158"/>
                  </a:lnTo>
                  <a:lnTo>
                    <a:pt x="53027" y="73980"/>
                  </a:lnTo>
                  <a:lnTo>
                    <a:pt x="78753" y="50261"/>
                  </a:lnTo>
                  <a:lnTo>
                    <a:pt x="82917" y="40836"/>
                  </a:lnTo>
                  <a:lnTo>
                    <a:pt x="84425" y="21006"/>
                  </a:lnTo>
                  <a:lnTo>
                    <a:pt x="80850" y="13144"/>
                  </a:lnTo>
                  <a:lnTo>
                    <a:pt x="67519" y="1290"/>
                  </a:lnTo>
                  <a:lnTo>
                    <a:pt x="59050" y="0"/>
                  </a:lnTo>
                  <a:lnTo>
                    <a:pt x="40282" y="4806"/>
                  </a:lnTo>
                  <a:lnTo>
                    <a:pt x="23363" y="17861"/>
                  </a:lnTo>
                  <a:lnTo>
                    <a:pt x="15575" y="26255"/>
                  </a:lnTo>
                  <a:lnTo>
                    <a:pt x="6922" y="48061"/>
                  </a:lnTo>
                  <a:lnTo>
                    <a:pt x="4246" y="73350"/>
                  </a:lnTo>
                  <a:lnTo>
                    <a:pt x="15059" y="136015"/>
                  </a:lnTo>
                  <a:lnTo>
                    <a:pt x="30458" y="163268"/>
                  </a:lnTo>
                  <a:lnTo>
                    <a:pt x="39022" y="167647"/>
                  </a:lnTo>
                  <a:lnTo>
                    <a:pt x="61017" y="169393"/>
                  </a:lnTo>
                  <a:lnTo>
                    <a:pt x="115813" y="148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72122" y="339838"/>
              <a:ext cx="133951" cy="160092"/>
            </a:xfrm>
            <a:custGeom>
              <a:avLst/>
              <a:gdLst/>
              <a:ahLst/>
              <a:cxnLst/>
              <a:rect l="0" t="0" r="0" b="0"/>
              <a:pathLst>
                <a:path w="133951" h="160092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4"/>
                  </a:lnTo>
                  <a:lnTo>
                    <a:pt x="51349" y="0"/>
                  </a:lnTo>
                  <a:lnTo>
                    <a:pt x="32508" y="4613"/>
                  </a:lnTo>
                  <a:lnTo>
                    <a:pt x="24208" y="9119"/>
                  </a:lnTo>
                  <a:lnTo>
                    <a:pt x="11866" y="23484"/>
                  </a:lnTo>
                  <a:lnTo>
                    <a:pt x="6937" y="32228"/>
                  </a:lnTo>
                  <a:lnTo>
                    <a:pt x="0" y="72480"/>
                  </a:lnTo>
                  <a:lnTo>
                    <a:pt x="9123" y="115862"/>
                  </a:lnTo>
                  <a:lnTo>
                    <a:pt x="26644" y="147174"/>
                  </a:lnTo>
                  <a:lnTo>
                    <a:pt x="35506" y="153292"/>
                  </a:lnTo>
                  <a:lnTo>
                    <a:pt x="57832" y="160091"/>
                  </a:lnTo>
                  <a:lnTo>
                    <a:pt x="80233" y="156873"/>
                  </a:lnTo>
                  <a:lnTo>
                    <a:pt x="109455" y="141908"/>
                  </a:lnTo>
                  <a:lnTo>
                    <a:pt x="133950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48620" y="189512"/>
              <a:ext cx="20624" cy="336913"/>
            </a:xfrm>
            <a:custGeom>
              <a:avLst/>
              <a:gdLst/>
              <a:ahLst/>
              <a:cxnLst/>
              <a:rect l="0" t="0" r="0" b="0"/>
              <a:pathLst>
                <a:path w="20624" h="336913">
                  <a:moveTo>
                    <a:pt x="10095" y="0"/>
                  </a:moveTo>
                  <a:lnTo>
                    <a:pt x="1030" y="58617"/>
                  </a:lnTo>
                  <a:lnTo>
                    <a:pt x="0" y="104586"/>
                  </a:lnTo>
                  <a:lnTo>
                    <a:pt x="5284" y="160840"/>
                  </a:lnTo>
                  <a:lnTo>
                    <a:pt x="8669" y="210783"/>
                  </a:lnTo>
                  <a:lnTo>
                    <a:pt x="17049" y="269581"/>
                  </a:lnTo>
                  <a:lnTo>
                    <a:pt x="19917" y="316897"/>
                  </a:lnTo>
                  <a:lnTo>
                    <a:pt x="2062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4486" y="287562"/>
              <a:ext cx="136872" cy="7236"/>
            </a:xfrm>
            <a:custGeom>
              <a:avLst/>
              <a:gdLst/>
              <a:ahLst/>
              <a:cxnLst/>
              <a:rect l="0" t="0" r="0" b="0"/>
              <a:pathLst>
                <a:path w="136872" h="7236">
                  <a:moveTo>
                    <a:pt x="136871" y="7235"/>
                  </a:moveTo>
                  <a:lnTo>
                    <a:pt x="109315" y="0"/>
                  </a:lnTo>
                  <a:lnTo>
                    <a:pt x="56212" y="477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61444" y="347266"/>
              <a:ext cx="192070" cy="147764"/>
            </a:xfrm>
            <a:custGeom>
              <a:avLst/>
              <a:gdLst/>
              <a:ahLst/>
              <a:cxnLst/>
              <a:rect l="0" t="0" r="0" b="0"/>
              <a:pathLst>
                <a:path w="192070" h="147764">
                  <a:moveTo>
                    <a:pt x="86784" y="115987"/>
                  </a:moveTo>
                  <a:lnTo>
                    <a:pt x="92850" y="83535"/>
                  </a:lnTo>
                  <a:lnTo>
                    <a:pt x="90259" y="62960"/>
                  </a:lnTo>
                  <a:lnTo>
                    <a:pt x="76635" y="31645"/>
                  </a:lnTo>
                  <a:lnTo>
                    <a:pt x="57780" y="5729"/>
                  </a:lnTo>
                  <a:lnTo>
                    <a:pt x="49901" y="1538"/>
                  </a:lnTo>
                  <a:lnTo>
                    <a:pt x="31787" y="0"/>
                  </a:lnTo>
                  <a:lnTo>
                    <a:pt x="24383" y="3568"/>
                  </a:lnTo>
                  <a:lnTo>
                    <a:pt x="13036" y="16890"/>
                  </a:lnTo>
                  <a:lnTo>
                    <a:pt x="72" y="44121"/>
                  </a:lnTo>
                  <a:lnTo>
                    <a:pt x="0" y="85595"/>
                  </a:lnTo>
                  <a:lnTo>
                    <a:pt x="7388" y="123750"/>
                  </a:lnTo>
                  <a:lnTo>
                    <a:pt x="12796" y="132861"/>
                  </a:lnTo>
                  <a:lnTo>
                    <a:pt x="28164" y="146103"/>
                  </a:lnTo>
                  <a:lnTo>
                    <a:pt x="37175" y="147763"/>
                  </a:lnTo>
                  <a:lnTo>
                    <a:pt x="56547" y="143368"/>
                  </a:lnTo>
                  <a:lnTo>
                    <a:pt x="73735" y="127377"/>
                  </a:lnTo>
                  <a:lnTo>
                    <a:pt x="93446" y="92066"/>
                  </a:lnTo>
                  <a:lnTo>
                    <a:pt x="98244" y="78983"/>
                  </a:lnTo>
                  <a:lnTo>
                    <a:pt x="102613" y="73770"/>
                  </a:lnTo>
                  <a:lnTo>
                    <a:pt x="106695" y="73805"/>
                  </a:lnTo>
                  <a:lnTo>
                    <a:pt x="161066" y="127118"/>
                  </a:lnTo>
                  <a:lnTo>
                    <a:pt x="192069" y="137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42984" y="324039"/>
              <a:ext cx="147400" cy="162399"/>
            </a:xfrm>
            <a:custGeom>
              <a:avLst/>
              <a:gdLst/>
              <a:ahLst/>
              <a:cxnLst/>
              <a:rect l="0" t="0" r="0" b="0"/>
              <a:pathLst>
                <a:path w="147400" h="162399">
                  <a:moveTo>
                    <a:pt x="0" y="65515"/>
                  </a:moveTo>
                  <a:lnTo>
                    <a:pt x="5589" y="127608"/>
                  </a:lnTo>
                  <a:lnTo>
                    <a:pt x="15618" y="162398"/>
                  </a:lnTo>
                  <a:lnTo>
                    <a:pt x="5064" y="99839"/>
                  </a:lnTo>
                  <a:lnTo>
                    <a:pt x="9559" y="51378"/>
                  </a:lnTo>
                  <a:lnTo>
                    <a:pt x="15167" y="21407"/>
                  </a:lnTo>
                  <a:lnTo>
                    <a:pt x="21809" y="11543"/>
                  </a:lnTo>
                  <a:lnTo>
                    <a:pt x="30917" y="4967"/>
                  </a:lnTo>
                  <a:lnTo>
                    <a:pt x="41668" y="583"/>
                  </a:lnTo>
                  <a:lnTo>
                    <a:pt x="52346" y="0"/>
                  </a:lnTo>
                  <a:lnTo>
                    <a:pt x="73567" y="5592"/>
                  </a:lnTo>
                  <a:lnTo>
                    <a:pt x="91578" y="22115"/>
                  </a:lnTo>
                  <a:lnTo>
                    <a:pt x="128263" y="83110"/>
                  </a:lnTo>
                  <a:lnTo>
                    <a:pt x="141209" y="117132"/>
                  </a:lnTo>
                  <a:lnTo>
                    <a:pt x="147399" y="160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11440" y="317554"/>
              <a:ext cx="152078" cy="366799"/>
            </a:xfrm>
            <a:custGeom>
              <a:avLst/>
              <a:gdLst/>
              <a:ahLst/>
              <a:cxnLst/>
              <a:rect l="0" t="0" r="0" b="0"/>
              <a:pathLst>
                <a:path w="152078" h="366799">
                  <a:moveTo>
                    <a:pt x="115813" y="103585"/>
                  </a:moveTo>
                  <a:lnTo>
                    <a:pt x="110224" y="44969"/>
                  </a:lnTo>
                  <a:lnTo>
                    <a:pt x="95570" y="10178"/>
                  </a:lnTo>
                  <a:lnTo>
                    <a:pt x="87110" y="3879"/>
                  </a:lnTo>
                  <a:lnTo>
                    <a:pt x="65232" y="0"/>
                  </a:lnTo>
                  <a:lnTo>
                    <a:pt x="46149" y="5295"/>
                  </a:lnTo>
                  <a:lnTo>
                    <a:pt x="37785" y="9982"/>
                  </a:lnTo>
                  <a:lnTo>
                    <a:pt x="25372" y="24549"/>
                  </a:lnTo>
                  <a:lnTo>
                    <a:pt x="20424" y="33347"/>
                  </a:lnTo>
                  <a:lnTo>
                    <a:pt x="18046" y="55601"/>
                  </a:lnTo>
                  <a:lnTo>
                    <a:pt x="22058" y="79919"/>
                  </a:lnTo>
                  <a:lnTo>
                    <a:pt x="31641" y="102426"/>
                  </a:lnTo>
                  <a:lnTo>
                    <a:pt x="38641" y="108661"/>
                  </a:lnTo>
                  <a:lnTo>
                    <a:pt x="46818" y="111649"/>
                  </a:lnTo>
                  <a:lnTo>
                    <a:pt x="55778" y="112471"/>
                  </a:lnTo>
                  <a:lnTo>
                    <a:pt x="62922" y="109509"/>
                  </a:lnTo>
                  <a:lnTo>
                    <a:pt x="73978" y="96859"/>
                  </a:lnTo>
                  <a:lnTo>
                    <a:pt x="86780" y="70007"/>
                  </a:lnTo>
                  <a:lnTo>
                    <a:pt x="90608" y="67162"/>
                  </a:lnTo>
                  <a:lnTo>
                    <a:pt x="94331" y="68775"/>
                  </a:lnTo>
                  <a:lnTo>
                    <a:pt x="101586" y="79925"/>
                  </a:lnTo>
                  <a:lnTo>
                    <a:pt x="119298" y="136864"/>
                  </a:lnTo>
                  <a:lnTo>
                    <a:pt x="133356" y="188408"/>
                  </a:lnTo>
                  <a:lnTo>
                    <a:pt x="147398" y="249369"/>
                  </a:lnTo>
                  <a:lnTo>
                    <a:pt x="152077" y="278342"/>
                  </a:lnTo>
                  <a:lnTo>
                    <a:pt x="150258" y="306817"/>
                  </a:lnTo>
                  <a:lnTo>
                    <a:pt x="139311" y="328831"/>
                  </a:lnTo>
                  <a:lnTo>
                    <a:pt x="131478" y="337977"/>
                  </a:lnTo>
                  <a:lnTo>
                    <a:pt x="110297" y="348140"/>
                  </a:lnTo>
                  <a:lnTo>
                    <a:pt x="58572" y="360253"/>
                  </a:lnTo>
                  <a:lnTo>
                    <a:pt x="0" y="366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90425" y="136870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0" y="0"/>
                  </a:moveTo>
                  <a:lnTo>
                    <a:pt x="0" y="48931"/>
                  </a:lnTo>
                  <a:lnTo>
                    <a:pt x="3119" y="103015"/>
                  </a:lnTo>
                  <a:lnTo>
                    <a:pt x="8405" y="146390"/>
                  </a:lnTo>
                  <a:lnTo>
                    <a:pt x="16788" y="209101"/>
                  </a:lnTo>
                  <a:lnTo>
                    <a:pt x="20962" y="264077"/>
                  </a:lnTo>
                  <a:lnTo>
                    <a:pt x="26083" y="295572"/>
                  </a:lnTo>
                  <a:lnTo>
                    <a:pt x="29087" y="302333"/>
                  </a:lnTo>
                  <a:lnTo>
                    <a:pt x="32259" y="303331"/>
                  </a:lnTo>
                  <a:lnTo>
                    <a:pt x="45433" y="287968"/>
                  </a:lnTo>
                  <a:lnTo>
                    <a:pt x="51345" y="279716"/>
                  </a:lnTo>
                  <a:lnTo>
                    <a:pt x="59967" y="274215"/>
                  </a:lnTo>
                  <a:lnTo>
                    <a:pt x="120749" y="259072"/>
                  </a:lnTo>
                  <a:lnTo>
                    <a:pt x="156270" y="243398"/>
                  </a:lnTo>
                  <a:lnTo>
                    <a:pt x="163841" y="234795"/>
                  </a:lnTo>
                  <a:lnTo>
                    <a:pt x="172254" y="212758"/>
                  </a:lnTo>
                  <a:lnTo>
                    <a:pt x="170988" y="203840"/>
                  </a:lnTo>
                  <a:lnTo>
                    <a:pt x="166635" y="196724"/>
                  </a:lnTo>
                  <a:lnTo>
                    <a:pt x="160223" y="190811"/>
                  </a:lnTo>
                  <a:lnTo>
                    <a:pt x="140620" y="184241"/>
                  </a:lnTo>
                  <a:lnTo>
                    <a:pt x="128841" y="182489"/>
                  </a:lnTo>
                  <a:lnTo>
                    <a:pt x="109515" y="186781"/>
                  </a:lnTo>
                  <a:lnTo>
                    <a:pt x="78044" y="208600"/>
                  </a:lnTo>
                  <a:lnTo>
                    <a:pt x="61988" y="234163"/>
                  </a:lnTo>
                  <a:lnTo>
                    <a:pt x="59915" y="256931"/>
                  </a:lnTo>
                  <a:lnTo>
                    <a:pt x="64064" y="281478"/>
                  </a:lnTo>
                  <a:lnTo>
                    <a:pt x="73706" y="304086"/>
                  </a:lnTo>
                  <a:lnTo>
                    <a:pt x="97878" y="330955"/>
                  </a:lnTo>
                  <a:lnTo>
                    <a:pt x="127267" y="348145"/>
                  </a:lnTo>
                  <a:lnTo>
                    <a:pt x="181200" y="356675"/>
                  </a:lnTo>
                  <a:lnTo>
                    <a:pt x="20004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2580" y="147398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73700"/>
                  </a:moveTo>
                  <a:lnTo>
                    <a:pt x="26545" y="15946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5223" y="15792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3374" y="305326"/>
              <a:ext cx="247746" cy="191172"/>
            </a:xfrm>
            <a:custGeom>
              <a:avLst/>
              <a:gdLst/>
              <a:ahLst/>
              <a:cxnLst/>
              <a:rect l="0" t="0" r="0" b="0"/>
              <a:pathLst>
                <a:path w="247746" h="191172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4" y="121544"/>
                  </a:lnTo>
                  <a:lnTo>
                    <a:pt x="24514" y="144097"/>
                  </a:lnTo>
                  <a:lnTo>
                    <a:pt x="35837" y="161919"/>
                  </a:lnTo>
                  <a:lnTo>
                    <a:pt x="51788" y="174519"/>
                  </a:lnTo>
                  <a:lnTo>
                    <a:pt x="60955" y="179517"/>
                  </a:lnTo>
                  <a:lnTo>
                    <a:pt x="69406" y="180509"/>
                  </a:lnTo>
                  <a:lnTo>
                    <a:pt x="85035" y="175373"/>
                  </a:lnTo>
                  <a:lnTo>
                    <a:pt x="96660" y="162171"/>
                  </a:lnTo>
                  <a:lnTo>
                    <a:pt x="104557" y="143436"/>
                  </a:lnTo>
                  <a:lnTo>
                    <a:pt x="108067" y="119511"/>
                  </a:lnTo>
                  <a:lnTo>
                    <a:pt x="111342" y="114769"/>
                  </a:lnTo>
                  <a:lnTo>
                    <a:pt x="115865" y="115117"/>
                  </a:lnTo>
                  <a:lnTo>
                    <a:pt x="121221" y="118859"/>
                  </a:lnTo>
                  <a:lnTo>
                    <a:pt x="165888" y="173123"/>
                  </a:lnTo>
                  <a:lnTo>
                    <a:pt x="195805" y="190246"/>
                  </a:lnTo>
                  <a:lnTo>
                    <a:pt x="206099" y="191171"/>
                  </a:lnTo>
                  <a:lnTo>
                    <a:pt x="226896" y="185961"/>
                  </a:lnTo>
                  <a:lnTo>
                    <a:pt x="233846" y="177786"/>
                  </a:lnTo>
                  <a:lnTo>
                    <a:pt x="241568" y="153105"/>
                  </a:lnTo>
                  <a:lnTo>
                    <a:pt x="246932" y="90294"/>
                  </a:lnTo>
                  <a:lnTo>
                    <a:pt x="247745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0867" y="379025"/>
              <a:ext cx="6067" cy="136872"/>
            </a:xfrm>
            <a:custGeom>
              <a:avLst/>
              <a:gdLst/>
              <a:ahLst/>
              <a:cxnLst/>
              <a:rect l="0" t="0" r="0" b="0"/>
              <a:pathLst>
                <a:path w="6067" h="136872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606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06404" y="231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64331" y="231626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5589" y="206529"/>
                  </a:lnTo>
                  <a:lnTo>
                    <a:pt x="12998" y="267894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59046" y="347440"/>
              <a:ext cx="178986" cy="9879"/>
            </a:xfrm>
            <a:custGeom>
              <a:avLst/>
              <a:gdLst/>
              <a:ahLst/>
              <a:cxnLst/>
              <a:rect l="0" t="0" r="0" b="0"/>
              <a:pathLst>
                <a:path w="178986" h="9879">
                  <a:moveTo>
                    <a:pt x="178985" y="0"/>
                  </a:moveTo>
                  <a:lnTo>
                    <a:pt x="121721" y="8333"/>
                  </a:lnTo>
                  <a:lnTo>
                    <a:pt x="72331" y="9878"/>
                  </a:lnTo>
                  <a:lnTo>
                    <a:pt x="30010" y="72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53022" y="178984"/>
              <a:ext cx="202158" cy="336913"/>
            </a:xfrm>
            <a:custGeom>
              <a:avLst/>
              <a:gdLst/>
              <a:ahLst/>
              <a:cxnLst/>
              <a:rect l="0" t="0" r="0" b="0"/>
              <a:pathLst>
                <a:path w="202158" h="336913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3821" y="154585"/>
                  </a:lnTo>
                  <a:lnTo>
                    <a:pt x="34203" y="211529"/>
                  </a:lnTo>
                  <a:lnTo>
                    <a:pt x="44689" y="263627"/>
                  </a:lnTo>
                  <a:lnTo>
                    <a:pt x="62220" y="325051"/>
                  </a:lnTo>
                  <a:lnTo>
                    <a:pt x="63389" y="329005"/>
                  </a:lnTo>
                  <a:lnTo>
                    <a:pt x="61569" y="324039"/>
                  </a:lnTo>
                  <a:lnTo>
                    <a:pt x="59085" y="271121"/>
                  </a:lnTo>
                  <a:lnTo>
                    <a:pt x="58782" y="217071"/>
                  </a:lnTo>
                  <a:lnTo>
                    <a:pt x="62267" y="206715"/>
                  </a:lnTo>
                  <a:lnTo>
                    <a:pt x="75498" y="192089"/>
                  </a:lnTo>
                  <a:lnTo>
                    <a:pt x="83939" y="188891"/>
                  </a:lnTo>
                  <a:lnTo>
                    <a:pt x="102677" y="188456"/>
                  </a:lnTo>
                  <a:lnTo>
                    <a:pt x="119585" y="195283"/>
                  </a:lnTo>
                  <a:lnTo>
                    <a:pt x="149502" y="218729"/>
                  </a:lnTo>
                  <a:lnTo>
                    <a:pt x="192029" y="274457"/>
                  </a:lnTo>
                  <a:lnTo>
                    <a:pt x="199850" y="298236"/>
                  </a:lnTo>
                  <a:lnTo>
                    <a:pt x="202157" y="319723"/>
                  </a:lnTo>
                  <a:lnTo>
                    <a:pt x="201134" y="325452"/>
                  </a:lnTo>
                  <a:lnTo>
                    <a:pt x="19557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54500" y="172008"/>
              <a:ext cx="226489" cy="301775"/>
            </a:xfrm>
            <a:custGeom>
              <a:avLst/>
              <a:gdLst/>
              <a:ahLst/>
              <a:cxnLst/>
              <a:rect l="0" t="0" r="0" b="0"/>
              <a:pathLst>
                <a:path w="226489" h="301775">
                  <a:moveTo>
                    <a:pt x="31013" y="301774"/>
                  </a:moveTo>
                  <a:lnTo>
                    <a:pt x="27894" y="259082"/>
                  </a:lnTo>
                  <a:lnTo>
                    <a:pt x="21948" y="206253"/>
                  </a:lnTo>
                  <a:lnTo>
                    <a:pt x="15329" y="156618"/>
                  </a:lnTo>
                  <a:lnTo>
                    <a:pt x="5958" y="104867"/>
                  </a:lnTo>
                  <a:lnTo>
                    <a:pt x="717" y="43383"/>
                  </a:lnTo>
                  <a:lnTo>
                    <a:pt x="0" y="14578"/>
                  </a:lnTo>
                  <a:lnTo>
                    <a:pt x="3319" y="6195"/>
                  </a:lnTo>
                  <a:lnTo>
                    <a:pt x="9041" y="1776"/>
                  </a:lnTo>
                  <a:lnTo>
                    <a:pt x="16365" y="0"/>
                  </a:lnTo>
                  <a:lnTo>
                    <a:pt x="23587" y="3495"/>
                  </a:lnTo>
                  <a:lnTo>
                    <a:pt x="37851" y="19857"/>
                  </a:lnTo>
                  <a:lnTo>
                    <a:pt x="67889" y="76696"/>
                  </a:lnTo>
                  <a:lnTo>
                    <a:pt x="94579" y="130452"/>
                  </a:lnTo>
                  <a:lnTo>
                    <a:pt x="117950" y="182463"/>
                  </a:lnTo>
                  <a:lnTo>
                    <a:pt x="151862" y="236236"/>
                  </a:lnTo>
                  <a:lnTo>
                    <a:pt x="179904" y="267147"/>
                  </a:lnTo>
                  <a:lnTo>
                    <a:pt x="200132" y="279755"/>
                  </a:lnTo>
                  <a:lnTo>
                    <a:pt x="208100" y="280076"/>
                  </a:lnTo>
                  <a:lnTo>
                    <a:pt x="214581" y="276780"/>
                  </a:lnTo>
                  <a:lnTo>
                    <a:pt x="220072" y="271073"/>
                  </a:lnTo>
                  <a:lnTo>
                    <a:pt x="226173" y="249135"/>
                  </a:lnTo>
                  <a:lnTo>
                    <a:pt x="226488" y="207018"/>
                  </a:lnTo>
                  <a:lnTo>
                    <a:pt x="221703" y="145276"/>
                  </a:lnTo>
                  <a:lnTo>
                    <a:pt x="212353" y="85161"/>
                  </a:lnTo>
                  <a:lnTo>
                    <a:pt x="202361" y="37584"/>
                  </a:lnTo>
                  <a:lnTo>
                    <a:pt x="199469" y="17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50562" y="230915"/>
              <a:ext cx="156092" cy="280598"/>
            </a:xfrm>
            <a:custGeom>
              <a:avLst/>
              <a:gdLst/>
              <a:ahLst/>
              <a:cxnLst/>
              <a:rect l="0" t="0" r="0" b="0"/>
              <a:pathLst>
                <a:path w="156092" h="280598">
                  <a:moveTo>
                    <a:pt x="124505" y="42825"/>
                  </a:moveTo>
                  <a:lnTo>
                    <a:pt x="95196" y="4452"/>
                  </a:lnTo>
                  <a:lnTo>
                    <a:pt x="86249" y="866"/>
                  </a:lnTo>
                  <a:lnTo>
                    <a:pt x="63828" y="0"/>
                  </a:lnTo>
                  <a:lnTo>
                    <a:pt x="30488" y="11679"/>
                  </a:lnTo>
                  <a:lnTo>
                    <a:pt x="15259" y="26643"/>
                  </a:lnTo>
                  <a:lnTo>
                    <a:pt x="9560" y="35547"/>
                  </a:lnTo>
                  <a:lnTo>
                    <a:pt x="1540" y="70434"/>
                  </a:lnTo>
                  <a:lnTo>
                    <a:pt x="0" y="122975"/>
                  </a:lnTo>
                  <a:lnTo>
                    <a:pt x="12905" y="184748"/>
                  </a:lnTo>
                  <a:lnTo>
                    <a:pt x="34784" y="230087"/>
                  </a:lnTo>
                  <a:lnTo>
                    <a:pt x="68554" y="270184"/>
                  </a:lnTo>
                  <a:lnTo>
                    <a:pt x="88719" y="278405"/>
                  </a:lnTo>
                  <a:lnTo>
                    <a:pt x="100648" y="280597"/>
                  </a:lnTo>
                  <a:lnTo>
                    <a:pt x="120140" y="276793"/>
                  </a:lnTo>
                  <a:lnTo>
                    <a:pt x="156091" y="253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32995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200041" y="421139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0"/>
                </a:moveTo>
                <a:lnTo>
                  <a:pt x="95349" y="11453"/>
                </a:lnTo>
                <a:lnTo>
                  <a:pt x="45409" y="2133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24870" y="1711407"/>
            <a:ext cx="4906281" cy="654438"/>
            <a:chOff x="324870" y="1711407"/>
            <a:chExt cx="4906281" cy="654438"/>
          </a:xfrm>
        </p:grpSpPr>
        <p:sp>
          <p:nvSpPr>
            <p:cNvPr id="36" name="Freeform 35"/>
            <p:cNvSpPr/>
            <p:nvPr/>
          </p:nvSpPr>
          <p:spPr>
            <a:xfrm>
              <a:off x="324870" y="206937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1428" y="7236"/>
                  </a:lnTo>
                  <a:lnTo>
                    <a:pt x="92086" y="12998"/>
                  </a:lnTo>
                  <a:lnTo>
                    <a:pt x="29628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4455" y="1869334"/>
              <a:ext cx="261068" cy="496511"/>
            </a:xfrm>
            <a:custGeom>
              <a:avLst/>
              <a:gdLst/>
              <a:ahLst/>
              <a:cxnLst/>
              <a:rect l="0" t="0" r="0" b="0"/>
              <a:pathLst>
                <a:path w="261068" h="496511">
                  <a:moveTo>
                    <a:pt x="8384" y="0"/>
                  </a:moveTo>
                  <a:lnTo>
                    <a:pt x="2318" y="39688"/>
                  </a:lnTo>
                  <a:lnTo>
                    <a:pt x="6839" y="89988"/>
                  </a:lnTo>
                  <a:lnTo>
                    <a:pt x="7926" y="141697"/>
                  </a:lnTo>
                  <a:lnTo>
                    <a:pt x="8248" y="204591"/>
                  </a:lnTo>
                  <a:lnTo>
                    <a:pt x="8323" y="250027"/>
                  </a:lnTo>
                  <a:lnTo>
                    <a:pt x="8357" y="293617"/>
                  </a:lnTo>
                  <a:lnTo>
                    <a:pt x="8376" y="352030"/>
                  </a:lnTo>
                  <a:lnTo>
                    <a:pt x="2792" y="406382"/>
                  </a:lnTo>
                  <a:lnTo>
                    <a:pt x="0" y="467575"/>
                  </a:lnTo>
                  <a:lnTo>
                    <a:pt x="3878" y="492081"/>
                  </a:lnTo>
                  <a:lnTo>
                    <a:pt x="7719" y="496510"/>
                  </a:lnTo>
                  <a:lnTo>
                    <a:pt x="12620" y="495953"/>
                  </a:lnTo>
                  <a:lnTo>
                    <a:pt x="33815" y="484641"/>
                  </a:lnTo>
                  <a:lnTo>
                    <a:pt x="89895" y="466807"/>
                  </a:lnTo>
                  <a:lnTo>
                    <a:pt x="150485" y="454811"/>
                  </a:lnTo>
                  <a:lnTo>
                    <a:pt x="211321" y="453138"/>
                  </a:lnTo>
                  <a:lnTo>
                    <a:pt x="26106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40807" y="1891195"/>
              <a:ext cx="210571" cy="462451"/>
            </a:xfrm>
            <a:custGeom>
              <a:avLst/>
              <a:gdLst/>
              <a:ahLst/>
              <a:cxnLst/>
              <a:rect l="0" t="0" r="0" b="0"/>
              <a:pathLst>
                <a:path w="210571" h="462451">
                  <a:moveTo>
                    <a:pt x="0" y="462450"/>
                  </a:moveTo>
                  <a:lnTo>
                    <a:pt x="3120" y="419758"/>
                  </a:lnTo>
                  <a:lnTo>
                    <a:pt x="10723" y="359212"/>
                  </a:lnTo>
                  <a:lnTo>
                    <a:pt x="18669" y="301114"/>
                  </a:lnTo>
                  <a:lnTo>
                    <a:pt x="23469" y="250870"/>
                  </a:lnTo>
                  <a:lnTo>
                    <a:pt x="32301" y="198939"/>
                  </a:lnTo>
                  <a:lnTo>
                    <a:pt x="39207" y="149626"/>
                  </a:lnTo>
                  <a:lnTo>
                    <a:pt x="47129" y="91042"/>
                  </a:lnTo>
                  <a:lnTo>
                    <a:pt x="59959" y="34409"/>
                  </a:lnTo>
                  <a:lnTo>
                    <a:pt x="66813" y="6268"/>
                  </a:lnTo>
                  <a:lnTo>
                    <a:pt x="71448" y="401"/>
                  </a:lnTo>
                  <a:lnTo>
                    <a:pt x="76878" y="0"/>
                  </a:lnTo>
                  <a:lnTo>
                    <a:pt x="82838" y="3241"/>
                  </a:lnTo>
                  <a:lnTo>
                    <a:pt x="92579" y="16202"/>
                  </a:lnTo>
                  <a:lnTo>
                    <a:pt x="108365" y="64297"/>
                  </a:lnTo>
                  <a:lnTo>
                    <a:pt x="122748" y="127782"/>
                  </a:lnTo>
                  <a:lnTo>
                    <a:pt x="140369" y="187618"/>
                  </a:lnTo>
                  <a:lnTo>
                    <a:pt x="154416" y="245079"/>
                  </a:lnTo>
                  <a:lnTo>
                    <a:pt x="168456" y="295770"/>
                  </a:lnTo>
                  <a:lnTo>
                    <a:pt x="188084" y="350497"/>
                  </a:lnTo>
                  <a:lnTo>
                    <a:pt x="204915" y="404028"/>
                  </a:lnTo>
                  <a:lnTo>
                    <a:pt x="210570" y="441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72393" y="218518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4590" y="17959"/>
                  </a:lnTo>
                  <a:lnTo>
                    <a:pt x="2677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19875" y="213254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98818" y="19851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2755" y="2050514"/>
              <a:ext cx="181429" cy="229433"/>
            </a:xfrm>
            <a:custGeom>
              <a:avLst/>
              <a:gdLst/>
              <a:ahLst/>
              <a:cxnLst/>
              <a:rect l="0" t="0" r="0" b="0"/>
              <a:pathLst>
                <a:path w="181429" h="229433">
                  <a:moveTo>
                    <a:pt x="139275" y="8333"/>
                  </a:moveTo>
                  <a:lnTo>
                    <a:pt x="101797" y="0"/>
                  </a:lnTo>
                  <a:lnTo>
                    <a:pt x="66949" y="1575"/>
                  </a:lnTo>
                  <a:lnTo>
                    <a:pt x="45129" y="7669"/>
                  </a:lnTo>
                  <a:lnTo>
                    <a:pt x="23733" y="18177"/>
                  </a:lnTo>
                  <a:lnTo>
                    <a:pt x="8764" y="33765"/>
                  </a:lnTo>
                  <a:lnTo>
                    <a:pt x="3135" y="42835"/>
                  </a:lnTo>
                  <a:lnTo>
                    <a:pt x="0" y="62272"/>
                  </a:lnTo>
                  <a:lnTo>
                    <a:pt x="802" y="72368"/>
                  </a:lnTo>
                  <a:lnTo>
                    <a:pt x="4845" y="80269"/>
                  </a:lnTo>
                  <a:lnTo>
                    <a:pt x="18697" y="92167"/>
                  </a:lnTo>
                  <a:lnTo>
                    <a:pt x="46227" y="105443"/>
                  </a:lnTo>
                  <a:lnTo>
                    <a:pt x="66335" y="106865"/>
                  </a:lnTo>
                  <a:lnTo>
                    <a:pt x="88140" y="105937"/>
                  </a:lnTo>
                  <a:lnTo>
                    <a:pt x="148385" y="117965"/>
                  </a:lnTo>
                  <a:lnTo>
                    <a:pt x="167111" y="130758"/>
                  </a:lnTo>
                  <a:lnTo>
                    <a:pt x="175380" y="139082"/>
                  </a:lnTo>
                  <a:lnTo>
                    <a:pt x="179723" y="148142"/>
                  </a:lnTo>
                  <a:lnTo>
                    <a:pt x="181428" y="167567"/>
                  </a:lnTo>
                  <a:lnTo>
                    <a:pt x="175168" y="184779"/>
                  </a:lnTo>
                  <a:lnTo>
                    <a:pt x="170223" y="192644"/>
                  </a:lnTo>
                  <a:lnTo>
                    <a:pt x="152250" y="204503"/>
                  </a:lnTo>
                  <a:lnTo>
                    <a:pt x="96994" y="221648"/>
                  </a:lnTo>
                  <a:lnTo>
                    <a:pt x="55047" y="229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4855" y="2053258"/>
              <a:ext cx="184743" cy="187180"/>
            </a:xfrm>
            <a:custGeom>
              <a:avLst/>
              <a:gdLst/>
              <a:ahLst/>
              <a:cxnLst/>
              <a:rect l="0" t="0" r="0" b="0"/>
              <a:pathLst>
                <a:path w="184743" h="187180">
                  <a:moveTo>
                    <a:pt x="121486" y="5589"/>
                  </a:moveTo>
                  <a:lnTo>
                    <a:pt x="104719" y="0"/>
                  </a:lnTo>
                  <a:lnTo>
                    <a:pt x="71935" y="2113"/>
                  </a:lnTo>
                  <a:lnTo>
                    <a:pt x="38174" y="15738"/>
                  </a:lnTo>
                  <a:lnTo>
                    <a:pt x="11533" y="34592"/>
                  </a:lnTo>
                  <a:lnTo>
                    <a:pt x="2428" y="54354"/>
                  </a:lnTo>
                  <a:lnTo>
                    <a:pt x="0" y="66175"/>
                  </a:lnTo>
                  <a:lnTo>
                    <a:pt x="1891" y="75226"/>
                  </a:lnTo>
                  <a:lnTo>
                    <a:pt x="6661" y="82429"/>
                  </a:lnTo>
                  <a:lnTo>
                    <a:pt x="13351" y="88401"/>
                  </a:lnTo>
                  <a:lnTo>
                    <a:pt x="21320" y="91213"/>
                  </a:lnTo>
                  <a:lnTo>
                    <a:pt x="75107" y="95821"/>
                  </a:lnTo>
                  <a:lnTo>
                    <a:pt x="135115" y="107857"/>
                  </a:lnTo>
                  <a:lnTo>
                    <a:pt x="160299" y="114603"/>
                  </a:lnTo>
                  <a:lnTo>
                    <a:pt x="169588" y="120379"/>
                  </a:lnTo>
                  <a:lnTo>
                    <a:pt x="183029" y="136156"/>
                  </a:lnTo>
                  <a:lnTo>
                    <a:pt x="184742" y="145276"/>
                  </a:lnTo>
                  <a:lnTo>
                    <a:pt x="180405" y="164768"/>
                  </a:lnTo>
                  <a:lnTo>
                    <a:pt x="173634" y="172540"/>
                  </a:lnTo>
                  <a:lnTo>
                    <a:pt x="153632" y="184294"/>
                  </a:lnTo>
                  <a:lnTo>
                    <a:pt x="129144" y="187179"/>
                  </a:lnTo>
                  <a:lnTo>
                    <a:pt x="75296" y="185088"/>
                  </a:lnTo>
                  <a:lnTo>
                    <a:pt x="16201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35032" y="1869334"/>
              <a:ext cx="174522" cy="336913"/>
            </a:xfrm>
            <a:custGeom>
              <a:avLst/>
              <a:gdLst/>
              <a:ahLst/>
              <a:cxnLst/>
              <a:rect l="0" t="0" r="0" b="0"/>
              <a:pathLst>
                <a:path w="174522" h="336913">
                  <a:moveTo>
                    <a:pt x="6066" y="0"/>
                  </a:moveTo>
                  <a:lnTo>
                    <a:pt x="0" y="34792"/>
                  </a:lnTo>
                  <a:lnTo>
                    <a:pt x="7640" y="96776"/>
                  </a:lnTo>
                  <a:lnTo>
                    <a:pt x="13941" y="147998"/>
                  </a:lnTo>
                  <a:lnTo>
                    <a:pt x="18928" y="200219"/>
                  </a:lnTo>
                  <a:lnTo>
                    <a:pt x="27814" y="249617"/>
                  </a:lnTo>
                  <a:lnTo>
                    <a:pt x="34736" y="297009"/>
                  </a:lnTo>
                  <a:lnTo>
                    <a:pt x="35186" y="320347"/>
                  </a:lnTo>
                  <a:lnTo>
                    <a:pt x="33668" y="320020"/>
                  </a:lnTo>
                  <a:lnTo>
                    <a:pt x="31486" y="315122"/>
                  </a:lnTo>
                  <a:lnTo>
                    <a:pt x="34005" y="285872"/>
                  </a:lnTo>
                  <a:lnTo>
                    <a:pt x="46506" y="243642"/>
                  </a:lnTo>
                  <a:lnTo>
                    <a:pt x="57574" y="226829"/>
                  </a:lnTo>
                  <a:lnTo>
                    <a:pt x="66141" y="222579"/>
                  </a:lnTo>
                  <a:lnTo>
                    <a:pt x="88138" y="220977"/>
                  </a:lnTo>
                  <a:lnTo>
                    <a:pt x="98215" y="224527"/>
                  </a:lnTo>
                  <a:lnTo>
                    <a:pt x="160245" y="280689"/>
                  </a:lnTo>
                  <a:lnTo>
                    <a:pt x="168176" y="301006"/>
                  </a:lnTo>
                  <a:lnTo>
                    <a:pt x="17452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65321" y="2034131"/>
              <a:ext cx="294750" cy="317179"/>
            </a:xfrm>
            <a:custGeom>
              <a:avLst/>
              <a:gdLst/>
              <a:ahLst/>
              <a:cxnLst/>
              <a:rect l="0" t="0" r="0" b="0"/>
              <a:pathLst>
                <a:path w="294750" h="317179">
                  <a:moveTo>
                    <a:pt x="102160" y="140530"/>
                  </a:moveTo>
                  <a:lnTo>
                    <a:pt x="96571" y="81913"/>
                  </a:lnTo>
                  <a:lnTo>
                    <a:pt x="87588" y="61446"/>
                  </a:lnTo>
                  <a:lnTo>
                    <a:pt x="81917" y="52712"/>
                  </a:lnTo>
                  <a:lnTo>
                    <a:pt x="73457" y="46890"/>
                  </a:lnTo>
                  <a:lnTo>
                    <a:pt x="51578" y="40420"/>
                  </a:lnTo>
                  <a:lnTo>
                    <a:pt x="41533" y="41035"/>
                  </a:lnTo>
                  <a:lnTo>
                    <a:pt x="24132" y="47957"/>
                  </a:lnTo>
                  <a:lnTo>
                    <a:pt x="11719" y="61952"/>
                  </a:lnTo>
                  <a:lnTo>
                    <a:pt x="3472" y="81040"/>
                  </a:lnTo>
                  <a:lnTo>
                    <a:pt x="0" y="116924"/>
                  </a:lnTo>
                  <a:lnTo>
                    <a:pt x="3333" y="139397"/>
                  </a:lnTo>
                  <a:lnTo>
                    <a:pt x="11834" y="157964"/>
                  </a:lnTo>
                  <a:lnTo>
                    <a:pt x="17376" y="166190"/>
                  </a:lnTo>
                  <a:lnTo>
                    <a:pt x="24580" y="170505"/>
                  </a:lnTo>
                  <a:lnTo>
                    <a:pt x="41944" y="172180"/>
                  </a:lnTo>
                  <a:lnTo>
                    <a:pt x="58240" y="165905"/>
                  </a:lnTo>
                  <a:lnTo>
                    <a:pt x="65861" y="160956"/>
                  </a:lnTo>
                  <a:lnTo>
                    <a:pt x="77448" y="146099"/>
                  </a:lnTo>
                  <a:lnTo>
                    <a:pt x="94419" y="102375"/>
                  </a:lnTo>
                  <a:lnTo>
                    <a:pt x="98169" y="98716"/>
                  </a:lnTo>
                  <a:lnTo>
                    <a:pt x="101839" y="100956"/>
                  </a:lnTo>
                  <a:lnTo>
                    <a:pt x="132297" y="156762"/>
                  </a:lnTo>
                  <a:lnTo>
                    <a:pt x="139799" y="159540"/>
                  </a:lnTo>
                  <a:lnTo>
                    <a:pt x="148310" y="159053"/>
                  </a:lnTo>
                  <a:lnTo>
                    <a:pt x="157493" y="156388"/>
                  </a:lnTo>
                  <a:lnTo>
                    <a:pt x="164785" y="151102"/>
                  </a:lnTo>
                  <a:lnTo>
                    <a:pt x="176007" y="135870"/>
                  </a:lnTo>
                  <a:lnTo>
                    <a:pt x="190403" y="104514"/>
                  </a:lnTo>
                  <a:lnTo>
                    <a:pt x="186895" y="158555"/>
                  </a:lnTo>
                  <a:lnTo>
                    <a:pt x="186488" y="214324"/>
                  </a:lnTo>
                  <a:lnTo>
                    <a:pt x="191997" y="270400"/>
                  </a:lnTo>
                  <a:lnTo>
                    <a:pt x="195945" y="317178"/>
                  </a:lnTo>
                  <a:lnTo>
                    <a:pt x="196789" y="279490"/>
                  </a:lnTo>
                  <a:lnTo>
                    <a:pt x="188486" y="218888"/>
                  </a:lnTo>
                  <a:lnTo>
                    <a:pt x="180121" y="169076"/>
                  </a:lnTo>
                  <a:lnTo>
                    <a:pt x="176701" y="109730"/>
                  </a:lnTo>
                  <a:lnTo>
                    <a:pt x="181615" y="52948"/>
                  </a:lnTo>
                  <a:lnTo>
                    <a:pt x="190563" y="16313"/>
                  </a:lnTo>
                  <a:lnTo>
                    <a:pt x="198530" y="8586"/>
                  </a:lnTo>
                  <a:lnTo>
                    <a:pt x="222980" y="0"/>
                  </a:lnTo>
                  <a:lnTo>
                    <a:pt x="234179" y="50"/>
                  </a:lnTo>
                  <a:lnTo>
                    <a:pt x="252862" y="6345"/>
                  </a:lnTo>
                  <a:lnTo>
                    <a:pt x="276534" y="23042"/>
                  </a:lnTo>
                  <a:lnTo>
                    <a:pt x="288064" y="42300"/>
                  </a:lnTo>
                  <a:lnTo>
                    <a:pt x="294749" y="65286"/>
                  </a:lnTo>
                  <a:lnTo>
                    <a:pt x="293820" y="87201"/>
                  </a:lnTo>
                  <a:lnTo>
                    <a:pt x="286388" y="105520"/>
                  </a:lnTo>
                  <a:lnTo>
                    <a:pt x="281131" y="113680"/>
                  </a:lnTo>
                  <a:lnTo>
                    <a:pt x="274116" y="119121"/>
                  </a:lnTo>
                  <a:lnTo>
                    <a:pt x="239031" y="130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46466" y="2001484"/>
              <a:ext cx="157928" cy="155975"/>
            </a:xfrm>
            <a:custGeom>
              <a:avLst/>
              <a:gdLst/>
              <a:ahLst/>
              <a:cxnLst/>
              <a:rect l="0" t="0" r="0" b="0"/>
              <a:pathLst>
                <a:path w="157928" h="155975">
                  <a:moveTo>
                    <a:pt x="0" y="120534"/>
                  </a:moveTo>
                  <a:lnTo>
                    <a:pt x="22356" y="120534"/>
                  </a:lnTo>
                  <a:lnTo>
                    <a:pt x="53027" y="109356"/>
                  </a:lnTo>
                  <a:lnTo>
                    <a:pt x="106782" y="71036"/>
                  </a:lnTo>
                  <a:lnTo>
                    <a:pt x="120768" y="54082"/>
                  </a:lnTo>
                  <a:lnTo>
                    <a:pt x="126135" y="44647"/>
                  </a:lnTo>
                  <a:lnTo>
                    <a:pt x="128980" y="24806"/>
                  </a:lnTo>
                  <a:lnTo>
                    <a:pt x="128100" y="14601"/>
                  </a:lnTo>
                  <a:lnTo>
                    <a:pt x="122835" y="7798"/>
                  </a:lnTo>
                  <a:lnTo>
                    <a:pt x="104506" y="239"/>
                  </a:lnTo>
                  <a:lnTo>
                    <a:pt x="83881" y="0"/>
                  </a:lnTo>
                  <a:lnTo>
                    <a:pt x="64187" y="4962"/>
                  </a:lnTo>
                  <a:lnTo>
                    <a:pt x="47634" y="14967"/>
                  </a:lnTo>
                  <a:lnTo>
                    <a:pt x="42285" y="24420"/>
                  </a:lnTo>
                  <a:lnTo>
                    <a:pt x="36340" y="50520"/>
                  </a:lnTo>
                  <a:lnTo>
                    <a:pt x="38583" y="92511"/>
                  </a:lnTo>
                  <a:lnTo>
                    <a:pt x="46784" y="114319"/>
                  </a:lnTo>
                  <a:lnTo>
                    <a:pt x="52246" y="123409"/>
                  </a:lnTo>
                  <a:lnTo>
                    <a:pt x="67674" y="136630"/>
                  </a:lnTo>
                  <a:lnTo>
                    <a:pt x="106174" y="154649"/>
                  </a:lnTo>
                  <a:lnTo>
                    <a:pt x="126737" y="155974"/>
                  </a:lnTo>
                  <a:lnTo>
                    <a:pt x="157927" y="152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17341" y="1757632"/>
              <a:ext cx="139579" cy="428028"/>
            </a:xfrm>
            <a:custGeom>
              <a:avLst/>
              <a:gdLst/>
              <a:ahLst/>
              <a:cxnLst/>
              <a:rect l="0" t="0" r="0" b="0"/>
              <a:pathLst>
                <a:path w="139579" h="428028">
                  <a:moveTo>
                    <a:pt x="102865" y="353858"/>
                  </a:moveTo>
                  <a:lnTo>
                    <a:pt x="102865" y="331501"/>
                  </a:lnTo>
                  <a:lnTo>
                    <a:pt x="91687" y="300830"/>
                  </a:lnTo>
                  <a:lnTo>
                    <a:pt x="76840" y="286226"/>
                  </a:lnTo>
                  <a:lnTo>
                    <a:pt x="67968" y="280694"/>
                  </a:lnTo>
                  <a:lnTo>
                    <a:pt x="58543" y="279345"/>
                  </a:lnTo>
                  <a:lnTo>
                    <a:pt x="38713" y="284086"/>
                  </a:lnTo>
                  <a:lnTo>
                    <a:pt x="24440" y="297112"/>
                  </a:lnTo>
                  <a:lnTo>
                    <a:pt x="5746" y="334070"/>
                  </a:lnTo>
                  <a:lnTo>
                    <a:pt x="0" y="370351"/>
                  </a:lnTo>
                  <a:lnTo>
                    <a:pt x="4895" y="393944"/>
                  </a:lnTo>
                  <a:lnTo>
                    <a:pt x="9476" y="405148"/>
                  </a:lnTo>
                  <a:lnTo>
                    <a:pt x="23924" y="420717"/>
                  </a:lnTo>
                  <a:lnTo>
                    <a:pt x="32690" y="426506"/>
                  </a:lnTo>
                  <a:lnTo>
                    <a:pt x="42044" y="428027"/>
                  </a:lnTo>
                  <a:lnTo>
                    <a:pt x="61796" y="423476"/>
                  </a:lnTo>
                  <a:lnTo>
                    <a:pt x="69636" y="417818"/>
                  </a:lnTo>
                  <a:lnTo>
                    <a:pt x="100295" y="373632"/>
                  </a:lnTo>
                  <a:lnTo>
                    <a:pt x="123122" y="313770"/>
                  </a:lnTo>
                  <a:lnTo>
                    <a:pt x="131094" y="274519"/>
                  </a:lnTo>
                  <a:lnTo>
                    <a:pt x="133456" y="225845"/>
                  </a:lnTo>
                  <a:lnTo>
                    <a:pt x="137276" y="171259"/>
                  </a:lnTo>
                  <a:lnTo>
                    <a:pt x="139578" y="119990"/>
                  </a:lnTo>
                  <a:lnTo>
                    <a:pt x="135464" y="65636"/>
                  </a:lnTo>
                  <a:lnTo>
                    <a:pt x="129162" y="29423"/>
                  </a:lnTo>
                  <a:lnTo>
                    <a:pt x="114296" y="2055"/>
                  </a:lnTo>
                  <a:lnTo>
                    <a:pt x="109316" y="0"/>
                  </a:lnTo>
                  <a:lnTo>
                    <a:pt x="104826" y="2139"/>
                  </a:lnTo>
                  <a:lnTo>
                    <a:pt x="100663" y="7075"/>
                  </a:lnTo>
                  <a:lnTo>
                    <a:pt x="94804" y="41967"/>
                  </a:lnTo>
                  <a:lnTo>
                    <a:pt x="93068" y="89350"/>
                  </a:lnTo>
                  <a:lnTo>
                    <a:pt x="98143" y="146023"/>
                  </a:lnTo>
                  <a:lnTo>
                    <a:pt x="101466" y="201680"/>
                  </a:lnTo>
                  <a:lnTo>
                    <a:pt x="109825" y="257247"/>
                  </a:lnTo>
                  <a:lnTo>
                    <a:pt x="115808" y="312071"/>
                  </a:lnTo>
                  <a:lnTo>
                    <a:pt x="123922" y="374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83419" y="179563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0"/>
                  </a:lnTo>
                  <a:lnTo>
                    <a:pt x="12998" y="215310"/>
                  </a:lnTo>
                  <a:lnTo>
                    <a:pt x="19465" y="27610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88704" y="203779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41346" y="18482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04518" y="1816692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8405" y="50432"/>
                  </a:lnTo>
                  <a:lnTo>
                    <a:pt x="17958" y="104240"/>
                  </a:lnTo>
                  <a:lnTo>
                    <a:pt x="28547" y="158761"/>
                  </a:lnTo>
                  <a:lnTo>
                    <a:pt x="33804" y="206527"/>
                  </a:lnTo>
                  <a:lnTo>
                    <a:pt x="39652" y="258895"/>
                  </a:lnTo>
                  <a:lnTo>
                    <a:pt x="47216" y="312922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44751" y="1932505"/>
              <a:ext cx="117695" cy="242157"/>
            </a:xfrm>
            <a:custGeom>
              <a:avLst/>
              <a:gdLst/>
              <a:ahLst/>
              <a:cxnLst/>
              <a:rect l="0" t="0" r="0" b="0"/>
              <a:pathLst>
                <a:path w="117695" h="242157">
                  <a:moveTo>
                    <a:pt x="86108" y="0"/>
                  </a:moveTo>
                  <a:lnTo>
                    <a:pt x="76533" y="24047"/>
                  </a:lnTo>
                  <a:lnTo>
                    <a:pt x="58574" y="45470"/>
                  </a:lnTo>
                  <a:lnTo>
                    <a:pt x="10887" y="88894"/>
                  </a:lnTo>
                  <a:lnTo>
                    <a:pt x="814" y="107359"/>
                  </a:lnTo>
                  <a:lnTo>
                    <a:pt x="0" y="116026"/>
                  </a:lnTo>
                  <a:lnTo>
                    <a:pt x="5334" y="131896"/>
                  </a:lnTo>
                  <a:lnTo>
                    <a:pt x="47911" y="189644"/>
                  </a:lnTo>
                  <a:lnTo>
                    <a:pt x="82652" y="227673"/>
                  </a:lnTo>
                  <a:lnTo>
                    <a:pt x="96661" y="235719"/>
                  </a:lnTo>
                  <a:lnTo>
                    <a:pt x="11769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80197" y="1994202"/>
              <a:ext cx="119119" cy="204785"/>
            </a:xfrm>
            <a:custGeom>
              <a:avLst/>
              <a:gdLst/>
              <a:ahLst/>
              <a:cxnLst/>
              <a:rect l="0" t="0" r="0" b="0"/>
              <a:pathLst>
                <a:path w="119119" h="204785">
                  <a:moveTo>
                    <a:pt x="24362" y="85702"/>
                  </a:moveTo>
                  <a:lnTo>
                    <a:pt x="86620" y="66574"/>
                  </a:lnTo>
                  <a:lnTo>
                    <a:pt x="103115" y="55364"/>
                  </a:lnTo>
                  <a:lnTo>
                    <a:pt x="107280" y="46759"/>
                  </a:lnTo>
                  <a:lnTo>
                    <a:pt x="108787" y="24720"/>
                  </a:lnTo>
                  <a:lnTo>
                    <a:pt x="105212" y="15802"/>
                  </a:lnTo>
                  <a:lnTo>
                    <a:pt x="91881" y="2773"/>
                  </a:lnTo>
                  <a:lnTo>
                    <a:pt x="83413" y="0"/>
                  </a:lnTo>
                  <a:lnTo>
                    <a:pt x="64645" y="39"/>
                  </a:lnTo>
                  <a:lnTo>
                    <a:pt x="47725" y="7076"/>
                  </a:lnTo>
                  <a:lnTo>
                    <a:pt x="32406" y="19172"/>
                  </a:lnTo>
                  <a:lnTo>
                    <a:pt x="11797" y="45712"/>
                  </a:lnTo>
                  <a:lnTo>
                    <a:pt x="2010" y="65589"/>
                  </a:lnTo>
                  <a:lnTo>
                    <a:pt x="0" y="89241"/>
                  </a:lnTo>
                  <a:lnTo>
                    <a:pt x="8241" y="136964"/>
                  </a:lnTo>
                  <a:lnTo>
                    <a:pt x="23355" y="163932"/>
                  </a:lnTo>
                  <a:lnTo>
                    <a:pt x="42651" y="186740"/>
                  </a:lnTo>
                  <a:lnTo>
                    <a:pt x="68775" y="202727"/>
                  </a:lnTo>
                  <a:lnTo>
                    <a:pt x="88555" y="204784"/>
                  </a:lnTo>
                  <a:lnTo>
                    <a:pt x="119118" y="201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23332" y="1991787"/>
              <a:ext cx="197125" cy="182875"/>
            </a:xfrm>
            <a:custGeom>
              <a:avLst/>
              <a:gdLst/>
              <a:ahLst/>
              <a:cxnLst/>
              <a:rect l="0" t="0" r="0" b="0"/>
              <a:pathLst>
                <a:path w="197125" h="182875">
                  <a:moveTo>
                    <a:pt x="81310" y="109174"/>
                  </a:moveTo>
                  <a:lnTo>
                    <a:pt x="90375" y="50558"/>
                  </a:lnTo>
                  <a:lnTo>
                    <a:pt x="84949" y="26970"/>
                  </a:lnTo>
                  <a:lnTo>
                    <a:pt x="80227" y="15767"/>
                  </a:lnTo>
                  <a:lnTo>
                    <a:pt x="72399" y="8299"/>
                  </a:lnTo>
                  <a:lnTo>
                    <a:pt x="51223" y="0"/>
                  </a:lnTo>
                  <a:lnTo>
                    <a:pt x="41365" y="2466"/>
                  </a:lnTo>
                  <a:lnTo>
                    <a:pt x="24172" y="17685"/>
                  </a:lnTo>
                  <a:lnTo>
                    <a:pt x="6928" y="46971"/>
                  </a:lnTo>
                  <a:lnTo>
                    <a:pt x="0" y="83465"/>
                  </a:lnTo>
                  <a:lnTo>
                    <a:pt x="3536" y="118324"/>
                  </a:lnTo>
                  <a:lnTo>
                    <a:pt x="17582" y="150880"/>
                  </a:lnTo>
                  <a:lnTo>
                    <a:pt x="33099" y="165925"/>
                  </a:lnTo>
                  <a:lnTo>
                    <a:pt x="42151" y="171574"/>
                  </a:lnTo>
                  <a:lnTo>
                    <a:pt x="50524" y="171831"/>
                  </a:lnTo>
                  <a:lnTo>
                    <a:pt x="58446" y="168493"/>
                  </a:lnTo>
                  <a:lnTo>
                    <a:pt x="80775" y="147027"/>
                  </a:lnTo>
                  <a:lnTo>
                    <a:pt x="87972" y="137919"/>
                  </a:lnTo>
                  <a:lnTo>
                    <a:pt x="95969" y="115321"/>
                  </a:lnTo>
                  <a:lnTo>
                    <a:pt x="98102" y="102744"/>
                  </a:lnTo>
                  <a:lnTo>
                    <a:pt x="101863" y="97868"/>
                  </a:lnTo>
                  <a:lnTo>
                    <a:pt x="106711" y="98127"/>
                  </a:lnTo>
                  <a:lnTo>
                    <a:pt x="112282" y="101810"/>
                  </a:lnTo>
                  <a:lnTo>
                    <a:pt x="121591" y="115260"/>
                  </a:lnTo>
                  <a:lnTo>
                    <a:pt x="136529" y="139443"/>
                  </a:lnTo>
                  <a:lnTo>
                    <a:pt x="168127" y="168576"/>
                  </a:lnTo>
                  <a:lnTo>
                    <a:pt x="197124" y="182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01635" y="1774578"/>
              <a:ext cx="156606" cy="339840"/>
            </a:xfrm>
            <a:custGeom>
              <a:avLst/>
              <a:gdLst/>
              <a:ahLst/>
              <a:cxnLst/>
              <a:rect l="0" t="0" r="0" b="0"/>
              <a:pathLst>
                <a:path w="156606" h="33984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7938" y="180103"/>
                  </a:lnTo>
                  <a:lnTo>
                    <a:pt x="13805" y="229489"/>
                  </a:lnTo>
                  <a:lnTo>
                    <a:pt x="17363" y="281166"/>
                  </a:lnTo>
                  <a:lnTo>
                    <a:pt x="24631" y="327200"/>
                  </a:lnTo>
                  <a:lnTo>
                    <a:pt x="23878" y="326928"/>
                  </a:lnTo>
                  <a:lnTo>
                    <a:pt x="22206" y="323237"/>
                  </a:lnTo>
                  <a:lnTo>
                    <a:pt x="20692" y="276456"/>
                  </a:lnTo>
                  <a:lnTo>
                    <a:pt x="28633" y="236071"/>
                  </a:lnTo>
                  <a:lnTo>
                    <a:pt x="39192" y="212545"/>
                  </a:lnTo>
                  <a:lnTo>
                    <a:pt x="47623" y="206037"/>
                  </a:lnTo>
                  <a:lnTo>
                    <a:pt x="69469" y="201926"/>
                  </a:lnTo>
                  <a:lnTo>
                    <a:pt x="91657" y="207118"/>
                  </a:lnTo>
                  <a:lnTo>
                    <a:pt x="120759" y="223195"/>
                  </a:lnTo>
                  <a:lnTo>
                    <a:pt x="144200" y="245896"/>
                  </a:lnTo>
                  <a:lnTo>
                    <a:pt x="151553" y="255178"/>
                  </a:lnTo>
                  <a:lnTo>
                    <a:pt x="156605" y="277969"/>
                  </a:lnTo>
                  <a:lnTo>
                    <a:pt x="153780" y="301356"/>
                  </a:lnTo>
                  <a:lnTo>
                    <a:pt x="144726" y="319550"/>
                  </a:lnTo>
                  <a:lnTo>
                    <a:pt x="129783" y="332315"/>
                  </a:lnTo>
                  <a:lnTo>
                    <a:pt x="120885" y="337357"/>
                  </a:lnTo>
                  <a:lnTo>
                    <a:pt x="101640" y="339839"/>
                  </a:lnTo>
                  <a:lnTo>
                    <a:pt x="5044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23331" y="1941431"/>
              <a:ext cx="126670" cy="193945"/>
            </a:xfrm>
            <a:custGeom>
              <a:avLst/>
              <a:gdLst/>
              <a:ahLst/>
              <a:cxnLst/>
              <a:rect l="0" t="0" r="0" b="0"/>
              <a:pathLst>
                <a:path w="126670" h="193945">
                  <a:moveTo>
                    <a:pt x="81435" y="12131"/>
                  </a:moveTo>
                  <a:lnTo>
                    <a:pt x="70257" y="953"/>
                  </a:lnTo>
                  <a:lnTo>
                    <a:pt x="63454" y="0"/>
                  </a:lnTo>
                  <a:lnTo>
                    <a:pt x="46538" y="5180"/>
                  </a:lnTo>
                  <a:lnTo>
                    <a:pt x="30440" y="18400"/>
                  </a:lnTo>
                  <a:lnTo>
                    <a:pt x="16657" y="37144"/>
                  </a:lnTo>
                  <a:lnTo>
                    <a:pt x="3490" y="74005"/>
                  </a:lnTo>
                  <a:lnTo>
                    <a:pt x="0" y="100852"/>
                  </a:lnTo>
                  <a:lnTo>
                    <a:pt x="9213" y="142274"/>
                  </a:lnTo>
                  <a:lnTo>
                    <a:pt x="26760" y="173005"/>
                  </a:lnTo>
                  <a:lnTo>
                    <a:pt x="43097" y="186186"/>
                  </a:lnTo>
                  <a:lnTo>
                    <a:pt x="52367" y="191339"/>
                  </a:lnTo>
                  <a:lnTo>
                    <a:pt x="72025" y="193944"/>
                  </a:lnTo>
                  <a:lnTo>
                    <a:pt x="82181" y="193001"/>
                  </a:lnTo>
                  <a:lnTo>
                    <a:pt x="99704" y="182595"/>
                  </a:lnTo>
                  <a:lnTo>
                    <a:pt x="114121" y="165102"/>
                  </a:lnTo>
                  <a:lnTo>
                    <a:pt x="124428" y="141729"/>
                  </a:lnTo>
                  <a:lnTo>
                    <a:pt x="126669" y="118863"/>
                  </a:lnTo>
                  <a:lnTo>
                    <a:pt x="118576" y="75588"/>
                  </a:lnTo>
                  <a:lnTo>
                    <a:pt x="103488" y="49391"/>
                  </a:lnTo>
                  <a:lnTo>
                    <a:pt x="70907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85008" y="1953562"/>
              <a:ext cx="104504" cy="162229"/>
            </a:xfrm>
            <a:custGeom>
              <a:avLst/>
              <a:gdLst/>
              <a:ahLst/>
              <a:cxnLst/>
              <a:rect l="0" t="0" r="0" b="0"/>
              <a:pathLst>
                <a:path w="104504" h="162229">
                  <a:moveTo>
                    <a:pt x="46100" y="0"/>
                  </a:moveTo>
                  <a:lnTo>
                    <a:pt x="29333" y="5590"/>
                  </a:lnTo>
                  <a:lnTo>
                    <a:pt x="17981" y="17692"/>
                  </a:lnTo>
                  <a:lnTo>
                    <a:pt x="1161" y="54058"/>
                  </a:lnTo>
                  <a:lnTo>
                    <a:pt x="0" y="74329"/>
                  </a:lnTo>
                  <a:lnTo>
                    <a:pt x="8788" y="115938"/>
                  </a:lnTo>
                  <a:lnTo>
                    <a:pt x="23996" y="147436"/>
                  </a:lnTo>
                  <a:lnTo>
                    <a:pt x="33704" y="154443"/>
                  </a:lnTo>
                  <a:lnTo>
                    <a:pt x="60088" y="162228"/>
                  </a:lnTo>
                  <a:lnTo>
                    <a:pt x="71803" y="159625"/>
                  </a:lnTo>
                  <a:lnTo>
                    <a:pt x="91058" y="144254"/>
                  </a:lnTo>
                  <a:lnTo>
                    <a:pt x="101176" y="121825"/>
                  </a:lnTo>
                  <a:lnTo>
                    <a:pt x="104503" y="96259"/>
                  </a:lnTo>
                  <a:lnTo>
                    <a:pt x="94143" y="33401"/>
                  </a:lnTo>
                  <a:lnTo>
                    <a:pt x="77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15336" y="1711407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0" y="52050"/>
                  </a:lnTo>
                  <a:lnTo>
                    <a:pt x="3120" y="111348"/>
                  </a:lnTo>
                  <a:lnTo>
                    <a:pt x="8333" y="171422"/>
                  </a:lnTo>
                  <a:lnTo>
                    <a:pt x="15684" y="228053"/>
                  </a:lnTo>
                  <a:lnTo>
                    <a:pt x="25054" y="278921"/>
                  </a:lnTo>
                  <a:lnTo>
                    <a:pt x="38701" y="341011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52166" y="1816692"/>
              <a:ext cx="178985" cy="84229"/>
            </a:xfrm>
            <a:custGeom>
              <a:avLst/>
              <a:gdLst/>
              <a:ahLst/>
              <a:cxnLst/>
              <a:rect l="0" t="0" r="0" b="0"/>
              <a:pathLst>
                <a:path w="178985" h="84229">
                  <a:moveTo>
                    <a:pt x="178984" y="0"/>
                  </a:moveTo>
                  <a:lnTo>
                    <a:pt x="123939" y="28681"/>
                  </a:lnTo>
                  <a:lnTo>
                    <a:pt x="64471" y="54614"/>
                  </a:lnTo>
                  <a:lnTo>
                    <a:pt x="16938" y="7349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283792" y="1699016"/>
            <a:ext cx="3779732" cy="528288"/>
            <a:chOff x="5283792" y="1699016"/>
            <a:chExt cx="3779732" cy="528288"/>
          </a:xfrm>
        </p:grpSpPr>
        <p:sp>
          <p:nvSpPr>
            <p:cNvPr id="61" name="Freeform 60"/>
            <p:cNvSpPr/>
            <p:nvPr/>
          </p:nvSpPr>
          <p:spPr>
            <a:xfrm>
              <a:off x="5283792" y="2090433"/>
              <a:ext cx="35765" cy="136871"/>
            </a:xfrm>
            <a:custGeom>
              <a:avLst/>
              <a:gdLst/>
              <a:ahLst/>
              <a:cxnLst/>
              <a:rect l="0" t="0" r="0" b="0"/>
              <a:pathLst>
                <a:path w="35765" h="136871">
                  <a:moveTo>
                    <a:pt x="0" y="0"/>
                  </a:moveTo>
                  <a:lnTo>
                    <a:pt x="15641" y="17980"/>
                  </a:lnTo>
                  <a:lnTo>
                    <a:pt x="34844" y="64152"/>
                  </a:lnTo>
                  <a:lnTo>
                    <a:pt x="35764" y="84664"/>
                  </a:lnTo>
                  <a:lnTo>
                    <a:pt x="34371" y="95047"/>
                  </a:lnTo>
                  <a:lnTo>
                    <a:pt x="23465" y="11282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92543" y="1948056"/>
              <a:ext cx="186090" cy="224708"/>
            </a:xfrm>
            <a:custGeom>
              <a:avLst/>
              <a:gdLst/>
              <a:ahLst/>
              <a:cxnLst/>
              <a:rect l="0" t="0" r="0" b="0"/>
              <a:pathLst>
                <a:path w="186090" h="224708">
                  <a:moveTo>
                    <a:pt x="133446" y="142377"/>
                  </a:moveTo>
                  <a:lnTo>
                    <a:pt x="133446" y="93446"/>
                  </a:lnTo>
                  <a:lnTo>
                    <a:pt x="127857" y="39905"/>
                  </a:lnTo>
                  <a:lnTo>
                    <a:pt x="113203" y="11929"/>
                  </a:lnTo>
                  <a:lnTo>
                    <a:pt x="104743" y="6278"/>
                  </a:lnTo>
                  <a:lnTo>
                    <a:pt x="82865" y="0"/>
                  </a:lnTo>
                  <a:lnTo>
                    <a:pt x="72819" y="666"/>
                  </a:lnTo>
                  <a:lnTo>
                    <a:pt x="55418" y="7644"/>
                  </a:lnTo>
                  <a:lnTo>
                    <a:pt x="32468" y="30316"/>
                  </a:lnTo>
                  <a:lnTo>
                    <a:pt x="12158" y="70588"/>
                  </a:lnTo>
                  <a:lnTo>
                    <a:pt x="0" y="122390"/>
                  </a:lnTo>
                  <a:lnTo>
                    <a:pt x="710" y="163751"/>
                  </a:lnTo>
                  <a:lnTo>
                    <a:pt x="11430" y="214059"/>
                  </a:lnTo>
                  <a:lnTo>
                    <a:pt x="17007" y="220581"/>
                  </a:lnTo>
                  <a:lnTo>
                    <a:pt x="24235" y="223759"/>
                  </a:lnTo>
                  <a:lnTo>
                    <a:pt x="32563" y="224707"/>
                  </a:lnTo>
                  <a:lnTo>
                    <a:pt x="48055" y="219522"/>
                  </a:lnTo>
                  <a:lnTo>
                    <a:pt x="62739" y="208249"/>
                  </a:lnTo>
                  <a:lnTo>
                    <a:pt x="82990" y="182172"/>
                  </a:lnTo>
                  <a:lnTo>
                    <a:pt x="95750" y="151048"/>
                  </a:lnTo>
                  <a:lnTo>
                    <a:pt x="99145" y="125954"/>
                  </a:lnTo>
                  <a:lnTo>
                    <a:pt x="101220" y="122069"/>
                  </a:lnTo>
                  <a:lnTo>
                    <a:pt x="103773" y="124159"/>
                  </a:lnTo>
                  <a:lnTo>
                    <a:pt x="132128" y="179684"/>
                  </a:lnTo>
                  <a:lnTo>
                    <a:pt x="157232" y="196065"/>
                  </a:lnTo>
                  <a:lnTo>
                    <a:pt x="186089" y="205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11655" y="1963794"/>
              <a:ext cx="135434" cy="170420"/>
            </a:xfrm>
            <a:custGeom>
              <a:avLst/>
              <a:gdLst/>
              <a:ahLst/>
              <a:cxnLst/>
              <a:rect l="0" t="0" r="0" b="0"/>
              <a:pathLst>
                <a:path w="135434" h="170420">
                  <a:moveTo>
                    <a:pt x="9091" y="42411"/>
                  </a:moveTo>
                  <a:lnTo>
                    <a:pt x="3502" y="59178"/>
                  </a:lnTo>
                  <a:lnTo>
                    <a:pt x="3877" y="76769"/>
                  </a:lnTo>
                  <a:lnTo>
                    <a:pt x="13650" y="127836"/>
                  </a:lnTo>
                  <a:lnTo>
                    <a:pt x="23439" y="165988"/>
                  </a:lnTo>
                  <a:lnTo>
                    <a:pt x="23336" y="170419"/>
                  </a:lnTo>
                  <a:lnTo>
                    <a:pt x="20927" y="169864"/>
                  </a:lnTo>
                  <a:lnTo>
                    <a:pt x="16982" y="165984"/>
                  </a:lnTo>
                  <a:lnTo>
                    <a:pt x="5840" y="143756"/>
                  </a:lnTo>
                  <a:lnTo>
                    <a:pt x="0" y="89162"/>
                  </a:lnTo>
                  <a:lnTo>
                    <a:pt x="1966" y="35225"/>
                  </a:lnTo>
                  <a:lnTo>
                    <a:pt x="4341" y="23582"/>
                  </a:lnTo>
                  <a:lnTo>
                    <a:pt x="9434" y="14650"/>
                  </a:lnTo>
                  <a:lnTo>
                    <a:pt x="24451" y="1607"/>
                  </a:lnTo>
                  <a:lnTo>
                    <a:pt x="32199" y="0"/>
                  </a:lnTo>
                  <a:lnTo>
                    <a:pt x="39704" y="1269"/>
                  </a:lnTo>
                  <a:lnTo>
                    <a:pt x="54282" y="8918"/>
                  </a:lnTo>
                  <a:lnTo>
                    <a:pt x="68560" y="20116"/>
                  </a:lnTo>
                  <a:lnTo>
                    <a:pt x="103822" y="73024"/>
                  </a:lnTo>
                  <a:lnTo>
                    <a:pt x="126329" y="115918"/>
                  </a:lnTo>
                  <a:lnTo>
                    <a:pt x="135433" y="158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81465" y="1738097"/>
              <a:ext cx="123551" cy="434595"/>
            </a:xfrm>
            <a:custGeom>
              <a:avLst/>
              <a:gdLst/>
              <a:ahLst/>
              <a:cxnLst/>
              <a:rect l="0" t="0" r="0" b="0"/>
              <a:pathLst>
                <a:path w="123551" h="434595">
                  <a:moveTo>
                    <a:pt x="81436" y="331279"/>
                  </a:moveTo>
                  <a:lnTo>
                    <a:pt x="81436" y="308922"/>
                  </a:lnTo>
                  <a:lnTo>
                    <a:pt x="75197" y="291707"/>
                  </a:lnTo>
                  <a:lnTo>
                    <a:pt x="70258" y="283840"/>
                  </a:lnTo>
                  <a:lnTo>
                    <a:pt x="55411" y="271980"/>
                  </a:lnTo>
                  <a:lnTo>
                    <a:pt x="46538" y="267180"/>
                  </a:lnTo>
                  <a:lnTo>
                    <a:pt x="38284" y="267489"/>
                  </a:lnTo>
                  <a:lnTo>
                    <a:pt x="30441" y="271205"/>
                  </a:lnTo>
                  <a:lnTo>
                    <a:pt x="16658" y="284692"/>
                  </a:lnTo>
                  <a:lnTo>
                    <a:pt x="6633" y="302385"/>
                  </a:lnTo>
                  <a:lnTo>
                    <a:pt x="0" y="343255"/>
                  </a:lnTo>
                  <a:lnTo>
                    <a:pt x="6166" y="399892"/>
                  </a:lnTo>
                  <a:lnTo>
                    <a:pt x="12107" y="423774"/>
                  </a:lnTo>
                  <a:lnTo>
                    <a:pt x="17669" y="430377"/>
                  </a:lnTo>
                  <a:lnTo>
                    <a:pt x="24887" y="433609"/>
                  </a:lnTo>
                  <a:lnTo>
                    <a:pt x="33208" y="434594"/>
                  </a:lnTo>
                  <a:lnTo>
                    <a:pt x="41096" y="431741"/>
                  </a:lnTo>
                  <a:lnTo>
                    <a:pt x="56098" y="419212"/>
                  </a:lnTo>
                  <a:lnTo>
                    <a:pt x="76388" y="375338"/>
                  </a:lnTo>
                  <a:lnTo>
                    <a:pt x="91661" y="325424"/>
                  </a:lnTo>
                  <a:lnTo>
                    <a:pt x="99283" y="276901"/>
                  </a:lnTo>
                  <a:lnTo>
                    <a:pt x="101542" y="222360"/>
                  </a:lnTo>
                  <a:lnTo>
                    <a:pt x="102211" y="161746"/>
                  </a:lnTo>
                  <a:lnTo>
                    <a:pt x="102410" y="102452"/>
                  </a:lnTo>
                  <a:lnTo>
                    <a:pt x="99349" y="50959"/>
                  </a:lnTo>
                  <a:lnTo>
                    <a:pt x="92907" y="23028"/>
                  </a:lnTo>
                  <a:lnTo>
                    <a:pt x="82245" y="2816"/>
                  </a:lnTo>
                  <a:lnTo>
                    <a:pt x="77296" y="0"/>
                  </a:lnTo>
                  <a:lnTo>
                    <a:pt x="72827" y="1632"/>
                  </a:lnTo>
                  <a:lnTo>
                    <a:pt x="68678" y="6229"/>
                  </a:lnTo>
                  <a:lnTo>
                    <a:pt x="64068" y="23815"/>
                  </a:lnTo>
                  <a:lnTo>
                    <a:pt x="64591" y="60024"/>
                  </a:lnTo>
                  <a:lnTo>
                    <a:pt x="69036" y="106627"/>
                  </a:lnTo>
                  <a:lnTo>
                    <a:pt x="76127" y="168490"/>
                  </a:lnTo>
                  <a:lnTo>
                    <a:pt x="81557" y="221741"/>
                  </a:lnTo>
                  <a:lnTo>
                    <a:pt x="92682" y="273507"/>
                  </a:lnTo>
                  <a:lnTo>
                    <a:pt x="106144" y="333775"/>
                  </a:lnTo>
                  <a:lnTo>
                    <a:pt x="123550" y="383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51634" y="1699016"/>
              <a:ext cx="206107" cy="486174"/>
            </a:xfrm>
            <a:custGeom>
              <a:avLst/>
              <a:gdLst/>
              <a:ahLst/>
              <a:cxnLst/>
              <a:rect l="0" t="0" r="0" b="0"/>
              <a:pathLst>
                <a:path w="206107" h="486174">
                  <a:moveTo>
                    <a:pt x="6065" y="486173"/>
                  </a:moveTo>
                  <a:lnTo>
                    <a:pt x="0" y="453721"/>
                  </a:lnTo>
                  <a:lnTo>
                    <a:pt x="5035" y="390653"/>
                  </a:lnTo>
                  <a:lnTo>
                    <a:pt x="11349" y="341018"/>
                  </a:lnTo>
                  <a:lnTo>
                    <a:pt x="15039" y="289266"/>
                  </a:lnTo>
                  <a:lnTo>
                    <a:pt x="23522" y="233848"/>
                  </a:lnTo>
                  <a:lnTo>
                    <a:pt x="29531" y="175242"/>
                  </a:lnTo>
                  <a:lnTo>
                    <a:pt x="36047" y="117999"/>
                  </a:lnTo>
                  <a:lnTo>
                    <a:pt x="45739" y="59941"/>
                  </a:lnTo>
                  <a:lnTo>
                    <a:pt x="62358" y="2578"/>
                  </a:lnTo>
                  <a:lnTo>
                    <a:pt x="66990" y="0"/>
                  </a:lnTo>
                  <a:lnTo>
                    <a:pt x="72418" y="2960"/>
                  </a:lnTo>
                  <a:lnTo>
                    <a:pt x="83519" y="18728"/>
                  </a:lnTo>
                  <a:lnTo>
                    <a:pt x="103901" y="80368"/>
                  </a:lnTo>
                  <a:lnTo>
                    <a:pt x="121822" y="137979"/>
                  </a:lnTo>
                  <a:lnTo>
                    <a:pt x="135906" y="197466"/>
                  </a:lnTo>
                  <a:lnTo>
                    <a:pt x="149952" y="255099"/>
                  </a:lnTo>
                  <a:lnTo>
                    <a:pt x="160483" y="306963"/>
                  </a:lnTo>
                  <a:lnTo>
                    <a:pt x="174521" y="363946"/>
                  </a:lnTo>
                  <a:lnTo>
                    <a:pt x="188559" y="419656"/>
                  </a:lnTo>
                  <a:lnTo>
                    <a:pt x="206106" y="465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89285" y="202726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6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60006" y="1795635"/>
              <a:ext cx="13548" cy="357970"/>
            </a:xfrm>
            <a:custGeom>
              <a:avLst/>
              <a:gdLst/>
              <a:ahLst/>
              <a:cxnLst/>
              <a:rect l="0" t="0" r="0" b="0"/>
              <a:pathLst>
                <a:path w="13548" h="357970">
                  <a:moveTo>
                    <a:pt x="13547" y="0"/>
                  </a:moveTo>
                  <a:lnTo>
                    <a:pt x="2369" y="16767"/>
                  </a:lnTo>
                  <a:lnTo>
                    <a:pt x="0" y="40597"/>
                  </a:lnTo>
                  <a:lnTo>
                    <a:pt x="2125" y="90018"/>
                  </a:lnTo>
                  <a:lnTo>
                    <a:pt x="8431" y="152832"/>
                  </a:lnTo>
                  <a:lnTo>
                    <a:pt x="12031" y="204771"/>
                  </a:lnTo>
                  <a:lnTo>
                    <a:pt x="13098" y="259024"/>
                  </a:lnTo>
                  <a:lnTo>
                    <a:pt x="13458" y="319014"/>
                  </a:lnTo>
                  <a:lnTo>
                    <a:pt x="1354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57740" y="1740119"/>
              <a:ext cx="294799" cy="402957"/>
            </a:xfrm>
            <a:custGeom>
              <a:avLst/>
              <a:gdLst/>
              <a:ahLst/>
              <a:cxnLst/>
              <a:rect l="0" t="0" r="0" b="0"/>
              <a:pathLst>
                <a:path w="294799" h="402957">
                  <a:moveTo>
                    <a:pt x="0" y="66044"/>
                  </a:moveTo>
                  <a:lnTo>
                    <a:pt x="9576" y="41998"/>
                  </a:lnTo>
                  <a:lnTo>
                    <a:pt x="20244" y="27671"/>
                  </a:lnTo>
                  <a:lnTo>
                    <a:pt x="44993" y="12040"/>
                  </a:lnTo>
                  <a:lnTo>
                    <a:pt x="74552" y="0"/>
                  </a:lnTo>
                  <a:lnTo>
                    <a:pt x="116716" y="202"/>
                  </a:lnTo>
                  <a:lnTo>
                    <a:pt x="172620" y="11921"/>
                  </a:lnTo>
                  <a:lnTo>
                    <a:pt x="221877" y="42207"/>
                  </a:lnTo>
                  <a:lnTo>
                    <a:pt x="236263" y="58959"/>
                  </a:lnTo>
                  <a:lnTo>
                    <a:pt x="245385" y="79273"/>
                  </a:lnTo>
                  <a:lnTo>
                    <a:pt x="249440" y="103899"/>
                  </a:lnTo>
                  <a:lnTo>
                    <a:pt x="245003" y="124203"/>
                  </a:lnTo>
                  <a:lnTo>
                    <a:pt x="223091" y="161890"/>
                  </a:lnTo>
                  <a:lnTo>
                    <a:pt x="197512" y="187120"/>
                  </a:lnTo>
                  <a:lnTo>
                    <a:pt x="142238" y="221772"/>
                  </a:lnTo>
                  <a:lnTo>
                    <a:pt x="139279" y="229524"/>
                  </a:lnTo>
                  <a:lnTo>
                    <a:pt x="139646" y="238202"/>
                  </a:lnTo>
                  <a:lnTo>
                    <a:pt x="158171" y="297996"/>
                  </a:lnTo>
                  <a:lnTo>
                    <a:pt x="166224" y="317703"/>
                  </a:lnTo>
                  <a:lnTo>
                    <a:pt x="185082" y="341951"/>
                  </a:lnTo>
                  <a:lnTo>
                    <a:pt x="236625" y="384121"/>
                  </a:lnTo>
                  <a:lnTo>
                    <a:pt x="294798" y="402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84165" y="200620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63108" y="18798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78922" y="1979559"/>
              <a:ext cx="119793" cy="154723"/>
            </a:xfrm>
            <a:custGeom>
              <a:avLst/>
              <a:gdLst/>
              <a:ahLst/>
              <a:cxnLst/>
              <a:rect l="0" t="0" r="0" b="0"/>
              <a:pathLst>
                <a:path w="119793" h="154723">
                  <a:moveTo>
                    <a:pt x="115813" y="5589"/>
                  </a:moveTo>
                  <a:lnTo>
                    <a:pt x="99045" y="0"/>
                  </a:lnTo>
                  <a:lnTo>
                    <a:pt x="81454" y="375"/>
                  </a:lnTo>
                  <a:lnTo>
                    <a:pt x="61938" y="5611"/>
                  </a:lnTo>
                  <a:lnTo>
                    <a:pt x="23933" y="28037"/>
                  </a:lnTo>
                  <a:lnTo>
                    <a:pt x="15955" y="34592"/>
                  </a:lnTo>
                  <a:lnTo>
                    <a:pt x="12976" y="42472"/>
                  </a:lnTo>
                  <a:lnTo>
                    <a:pt x="13330" y="51234"/>
                  </a:lnTo>
                  <a:lnTo>
                    <a:pt x="15906" y="60586"/>
                  </a:lnTo>
                  <a:lnTo>
                    <a:pt x="21133" y="67990"/>
                  </a:lnTo>
                  <a:lnTo>
                    <a:pt x="36298" y="79336"/>
                  </a:lnTo>
                  <a:lnTo>
                    <a:pt x="93182" y="99889"/>
                  </a:lnTo>
                  <a:lnTo>
                    <a:pt x="104235" y="103551"/>
                  </a:lnTo>
                  <a:lnTo>
                    <a:pt x="111604" y="110671"/>
                  </a:lnTo>
                  <a:lnTo>
                    <a:pt x="119792" y="131061"/>
                  </a:lnTo>
                  <a:lnTo>
                    <a:pt x="118465" y="139539"/>
                  </a:lnTo>
                  <a:lnTo>
                    <a:pt x="114072" y="146362"/>
                  </a:lnTo>
                  <a:lnTo>
                    <a:pt x="107634" y="152080"/>
                  </a:lnTo>
                  <a:lnTo>
                    <a:pt x="99831" y="154722"/>
                  </a:lnTo>
                  <a:lnTo>
                    <a:pt x="70913" y="152852"/>
                  </a:lnTo>
                  <a:lnTo>
                    <a:pt x="26052" y="141739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52704" y="185880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63654"/>
                  </a:lnTo>
                  <a:lnTo>
                    <a:pt x="11409" y="213566"/>
                  </a:lnTo>
                  <a:lnTo>
                    <a:pt x="18805" y="27294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26362" y="196409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72485" y="7235"/>
                  </a:lnTo>
                  <a:lnTo>
                    <a:pt x="116262" y="12998"/>
                  </a:lnTo>
                  <a:lnTo>
                    <a:pt x="59750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51923" y="1795635"/>
              <a:ext cx="290336" cy="417692"/>
            </a:xfrm>
            <a:custGeom>
              <a:avLst/>
              <a:gdLst/>
              <a:ahLst/>
              <a:cxnLst/>
              <a:rect l="0" t="0" r="0" b="0"/>
              <a:pathLst>
                <a:path w="290336" h="417692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1350" y="150745"/>
                  </a:lnTo>
                  <a:lnTo>
                    <a:pt x="20629" y="211561"/>
                  </a:lnTo>
                  <a:lnTo>
                    <a:pt x="25199" y="268445"/>
                  </a:lnTo>
                  <a:lnTo>
                    <a:pt x="32142" y="322345"/>
                  </a:lnTo>
                  <a:lnTo>
                    <a:pt x="42629" y="367960"/>
                  </a:lnTo>
                  <a:lnTo>
                    <a:pt x="38538" y="328710"/>
                  </a:lnTo>
                  <a:lnTo>
                    <a:pt x="49222" y="274047"/>
                  </a:lnTo>
                  <a:lnTo>
                    <a:pt x="52384" y="263417"/>
                  </a:lnTo>
                  <a:lnTo>
                    <a:pt x="59171" y="256330"/>
                  </a:lnTo>
                  <a:lnTo>
                    <a:pt x="79192" y="248455"/>
                  </a:lnTo>
                  <a:lnTo>
                    <a:pt x="88741" y="249864"/>
                  </a:lnTo>
                  <a:lnTo>
                    <a:pt x="105592" y="260789"/>
                  </a:lnTo>
                  <a:lnTo>
                    <a:pt x="117760" y="280463"/>
                  </a:lnTo>
                  <a:lnTo>
                    <a:pt x="137715" y="337580"/>
                  </a:lnTo>
                  <a:lnTo>
                    <a:pt x="142559" y="368565"/>
                  </a:lnTo>
                  <a:lnTo>
                    <a:pt x="145025" y="368542"/>
                  </a:lnTo>
                  <a:lnTo>
                    <a:pt x="170334" y="336484"/>
                  </a:lnTo>
                  <a:lnTo>
                    <a:pt x="227721" y="302179"/>
                  </a:lnTo>
                  <a:lnTo>
                    <a:pt x="248469" y="293009"/>
                  </a:lnTo>
                  <a:lnTo>
                    <a:pt x="263150" y="278795"/>
                  </a:lnTo>
                  <a:lnTo>
                    <a:pt x="268702" y="270091"/>
                  </a:lnTo>
                  <a:lnTo>
                    <a:pt x="271752" y="251062"/>
                  </a:lnTo>
                  <a:lnTo>
                    <a:pt x="270928" y="241074"/>
                  </a:lnTo>
                  <a:lnTo>
                    <a:pt x="266868" y="233246"/>
                  </a:lnTo>
                  <a:lnTo>
                    <a:pt x="253000" y="221428"/>
                  </a:lnTo>
                  <a:lnTo>
                    <a:pt x="244388" y="220148"/>
                  </a:lnTo>
                  <a:lnTo>
                    <a:pt x="225460" y="224965"/>
                  </a:lnTo>
                  <a:lnTo>
                    <a:pt x="208469" y="238025"/>
                  </a:lnTo>
                  <a:lnTo>
                    <a:pt x="194289" y="256697"/>
                  </a:lnTo>
                  <a:lnTo>
                    <a:pt x="171766" y="314766"/>
                  </a:lnTo>
                  <a:lnTo>
                    <a:pt x="171886" y="352707"/>
                  </a:lnTo>
                  <a:lnTo>
                    <a:pt x="184919" y="387995"/>
                  </a:lnTo>
                  <a:lnTo>
                    <a:pt x="200200" y="403679"/>
                  </a:lnTo>
                  <a:lnTo>
                    <a:pt x="209188" y="409499"/>
                  </a:lnTo>
                  <a:lnTo>
                    <a:pt x="244195" y="417691"/>
                  </a:lnTo>
                  <a:lnTo>
                    <a:pt x="264369" y="413368"/>
                  </a:lnTo>
                  <a:lnTo>
                    <a:pt x="29033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53010" y="1995676"/>
              <a:ext cx="117039" cy="189514"/>
            </a:xfrm>
            <a:custGeom>
              <a:avLst/>
              <a:gdLst/>
              <a:ahLst/>
              <a:cxnLst/>
              <a:rect l="0" t="0" r="0" b="0"/>
              <a:pathLst>
                <a:path w="117039" h="189514">
                  <a:moveTo>
                    <a:pt x="94575" y="0"/>
                  </a:moveTo>
                  <a:lnTo>
                    <a:pt x="63293" y="9576"/>
                  </a:lnTo>
                  <a:lnTo>
                    <a:pt x="19298" y="39404"/>
                  </a:lnTo>
                  <a:lnTo>
                    <a:pt x="5356" y="56117"/>
                  </a:lnTo>
                  <a:lnTo>
                    <a:pt x="0" y="65488"/>
                  </a:lnTo>
                  <a:lnTo>
                    <a:pt x="1110" y="72904"/>
                  </a:lnTo>
                  <a:lnTo>
                    <a:pt x="6528" y="79019"/>
                  </a:lnTo>
                  <a:lnTo>
                    <a:pt x="14820" y="84265"/>
                  </a:lnTo>
                  <a:lnTo>
                    <a:pt x="67816" y="93854"/>
                  </a:lnTo>
                  <a:lnTo>
                    <a:pt x="92041" y="99425"/>
                  </a:lnTo>
                  <a:lnTo>
                    <a:pt x="101074" y="104888"/>
                  </a:lnTo>
                  <a:lnTo>
                    <a:pt x="114231" y="120316"/>
                  </a:lnTo>
                  <a:lnTo>
                    <a:pt x="117038" y="129344"/>
                  </a:lnTo>
                  <a:lnTo>
                    <a:pt x="117037" y="148733"/>
                  </a:lnTo>
                  <a:lnTo>
                    <a:pt x="106898" y="165930"/>
                  </a:lnTo>
                  <a:lnTo>
                    <a:pt x="99280" y="173791"/>
                  </a:lnTo>
                  <a:lnTo>
                    <a:pt x="78338" y="182525"/>
                  </a:lnTo>
                  <a:lnTo>
                    <a:pt x="3140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50378" y="2058847"/>
              <a:ext cx="136378" cy="150501"/>
            </a:xfrm>
            <a:custGeom>
              <a:avLst/>
              <a:gdLst/>
              <a:ahLst/>
              <a:cxnLst/>
              <a:rect l="0" t="0" r="0" b="0"/>
              <a:pathLst>
                <a:path w="136378" h="150501">
                  <a:moveTo>
                    <a:pt x="76191" y="0"/>
                  </a:moveTo>
                  <a:lnTo>
                    <a:pt x="33499" y="14572"/>
                  </a:lnTo>
                  <a:lnTo>
                    <a:pt x="23163" y="20244"/>
                  </a:lnTo>
                  <a:lnTo>
                    <a:pt x="8559" y="35903"/>
                  </a:lnTo>
                  <a:lnTo>
                    <a:pt x="3027" y="44993"/>
                  </a:lnTo>
                  <a:lnTo>
                    <a:pt x="0" y="64450"/>
                  </a:lnTo>
                  <a:lnTo>
                    <a:pt x="7589" y="105538"/>
                  </a:lnTo>
                  <a:lnTo>
                    <a:pt x="22590" y="131356"/>
                  </a:lnTo>
                  <a:lnTo>
                    <a:pt x="38330" y="143389"/>
                  </a:lnTo>
                  <a:lnTo>
                    <a:pt x="47442" y="148235"/>
                  </a:lnTo>
                  <a:lnTo>
                    <a:pt x="70043" y="150500"/>
                  </a:lnTo>
                  <a:lnTo>
                    <a:pt x="82621" y="149467"/>
                  </a:lnTo>
                  <a:lnTo>
                    <a:pt x="102835" y="138959"/>
                  </a:lnTo>
                  <a:lnTo>
                    <a:pt x="111501" y="131244"/>
                  </a:lnTo>
                  <a:lnTo>
                    <a:pt x="129287" y="98029"/>
                  </a:lnTo>
                  <a:lnTo>
                    <a:pt x="136377" y="58552"/>
                  </a:lnTo>
                  <a:lnTo>
                    <a:pt x="131797" y="37331"/>
                  </a:lnTo>
                  <a:lnTo>
                    <a:pt x="121962" y="21271"/>
                  </a:lnTo>
                  <a:lnTo>
                    <a:pt x="972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639240" y="2027262"/>
              <a:ext cx="140015" cy="148255"/>
            </a:xfrm>
            <a:custGeom>
              <a:avLst/>
              <a:gdLst/>
              <a:ahLst/>
              <a:cxnLst/>
              <a:rect l="0" t="0" r="0" b="0"/>
              <a:pathLst>
                <a:path w="140015" h="148255">
                  <a:moveTo>
                    <a:pt x="66313" y="0"/>
                  </a:moveTo>
                  <a:lnTo>
                    <a:pt x="43957" y="5589"/>
                  </a:lnTo>
                  <a:lnTo>
                    <a:pt x="26741" y="17692"/>
                  </a:lnTo>
                  <a:lnTo>
                    <a:pt x="12461" y="35939"/>
                  </a:lnTo>
                  <a:lnTo>
                    <a:pt x="2215" y="59647"/>
                  </a:lnTo>
                  <a:lnTo>
                    <a:pt x="0" y="82661"/>
                  </a:lnTo>
                  <a:lnTo>
                    <a:pt x="4086" y="103419"/>
                  </a:lnTo>
                  <a:lnTo>
                    <a:pt x="13700" y="120443"/>
                  </a:lnTo>
                  <a:lnTo>
                    <a:pt x="37856" y="143181"/>
                  </a:lnTo>
                  <a:lnTo>
                    <a:pt x="63414" y="148254"/>
                  </a:lnTo>
                  <a:lnTo>
                    <a:pt x="91931" y="145439"/>
                  </a:lnTo>
                  <a:lnTo>
                    <a:pt x="1400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12983" y="1848277"/>
              <a:ext cx="50499" cy="368499"/>
            </a:xfrm>
            <a:custGeom>
              <a:avLst/>
              <a:gdLst/>
              <a:ahLst/>
              <a:cxnLst/>
              <a:rect l="0" t="0" r="0" b="0"/>
              <a:pathLst>
                <a:path w="50499" h="368499">
                  <a:moveTo>
                    <a:pt x="8384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5381" y="133812"/>
                  </a:lnTo>
                  <a:lnTo>
                    <a:pt x="8664" y="183018"/>
                  </a:lnTo>
                  <a:lnTo>
                    <a:pt x="16526" y="229573"/>
                  </a:lnTo>
                  <a:lnTo>
                    <a:pt x="26265" y="284441"/>
                  </a:lnTo>
                  <a:lnTo>
                    <a:pt x="40036" y="339849"/>
                  </a:lnTo>
                  <a:lnTo>
                    <a:pt x="5049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36061" y="1964091"/>
              <a:ext cx="101120" cy="210571"/>
            </a:xfrm>
            <a:custGeom>
              <a:avLst/>
              <a:gdLst/>
              <a:ahLst/>
              <a:cxnLst/>
              <a:rect l="0" t="0" r="0" b="0"/>
              <a:pathLst>
                <a:path w="101120" h="210571">
                  <a:moveTo>
                    <a:pt x="90591" y="0"/>
                  </a:moveTo>
                  <a:lnTo>
                    <a:pt x="30999" y="49498"/>
                  </a:lnTo>
                  <a:lnTo>
                    <a:pt x="9893" y="70298"/>
                  </a:lnTo>
                  <a:lnTo>
                    <a:pt x="2083" y="90515"/>
                  </a:lnTo>
                  <a:lnTo>
                    <a:pt x="0" y="102457"/>
                  </a:lnTo>
                  <a:lnTo>
                    <a:pt x="3925" y="125085"/>
                  </a:lnTo>
                  <a:lnTo>
                    <a:pt x="8247" y="136033"/>
                  </a:lnTo>
                  <a:lnTo>
                    <a:pt x="22409" y="151316"/>
                  </a:lnTo>
                  <a:lnTo>
                    <a:pt x="85324" y="196761"/>
                  </a:lnTo>
                  <a:lnTo>
                    <a:pt x="10111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52994" y="218518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20197" y="3253800"/>
            <a:ext cx="6825321" cy="677937"/>
            <a:chOff x="320197" y="3253800"/>
            <a:chExt cx="6825321" cy="677937"/>
          </a:xfrm>
        </p:grpSpPr>
        <p:sp>
          <p:nvSpPr>
            <p:cNvPr id="82" name="Freeform 81"/>
            <p:cNvSpPr/>
            <p:nvPr/>
          </p:nvSpPr>
          <p:spPr>
            <a:xfrm>
              <a:off x="320197" y="3682868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8" y="5589"/>
                  </a:lnTo>
                  <a:lnTo>
                    <a:pt x="32960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1824" y="3379984"/>
              <a:ext cx="347442" cy="492398"/>
            </a:xfrm>
            <a:custGeom>
              <a:avLst/>
              <a:gdLst/>
              <a:ahLst/>
              <a:cxnLst/>
              <a:rect l="0" t="0" r="0" b="0"/>
              <a:pathLst>
                <a:path w="347442" h="492398">
                  <a:moveTo>
                    <a:pt x="0" y="492397"/>
                  </a:moveTo>
                  <a:lnTo>
                    <a:pt x="5590" y="433780"/>
                  </a:lnTo>
                  <a:lnTo>
                    <a:pt x="17959" y="373540"/>
                  </a:lnTo>
                  <a:lnTo>
                    <a:pt x="31667" y="316061"/>
                  </a:lnTo>
                  <a:lnTo>
                    <a:pt x="45640" y="254924"/>
                  </a:lnTo>
                  <a:lnTo>
                    <a:pt x="61746" y="203276"/>
                  </a:lnTo>
                  <a:lnTo>
                    <a:pt x="75747" y="149108"/>
                  </a:lnTo>
                  <a:lnTo>
                    <a:pt x="92128" y="96384"/>
                  </a:lnTo>
                  <a:lnTo>
                    <a:pt x="103727" y="78135"/>
                  </a:lnTo>
                  <a:lnTo>
                    <a:pt x="108926" y="77012"/>
                  </a:lnTo>
                  <a:lnTo>
                    <a:pt x="113561" y="80943"/>
                  </a:lnTo>
                  <a:lnTo>
                    <a:pt x="117822" y="88243"/>
                  </a:lnTo>
                  <a:lnTo>
                    <a:pt x="128340" y="146731"/>
                  </a:lnTo>
                  <a:lnTo>
                    <a:pt x="140775" y="201459"/>
                  </a:lnTo>
                  <a:lnTo>
                    <a:pt x="162902" y="247755"/>
                  </a:lnTo>
                  <a:lnTo>
                    <a:pt x="176126" y="265124"/>
                  </a:lnTo>
                  <a:lnTo>
                    <a:pt x="184098" y="269522"/>
                  </a:lnTo>
                  <a:lnTo>
                    <a:pt x="202314" y="271289"/>
                  </a:lnTo>
                  <a:lnTo>
                    <a:pt x="218989" y="265055"/>
                  </a:lnTo>
                  <a:lnTo>
                    <a:pt x="226711" y="260117"/>
                  </a:lnTo>
                  <a:lnTo>
                    <a:pt x="248758" y="230811"/>
                  </a:lnTo>
                  <a:lnTo>
                    <a:pt x="275999" y="170581"/>
                  </a:lnTo>
                  <a:lnTo>
                    <a:pt x="289878" y="120833"/>
                  </a:lnTo>
                  <a:lnTo>
                    <a:pt x="305048" y="61509"/>
                  </a:lnTo>
                  <a:lnTo>
                    <a:pt x="321668" y="0"/>
                  </a:lnTo>
                  <a:lnTo>
                    <a:pt x="323240" y="1525"/>
                  </a:lnTo>
                  <a:lnTo>
                    <a:pt x="325763" y="48774"/>
                  </a:lnTo>
                  <a:lnTo>
                    <a:pt x="326200" y="105540"/>
                  </a:lnTo>
                  <a:lnTo>
                    <a:pt x="326329" y="155634"/>
                  </a:lnTo>
                  <a:lnTo>
                    <a:pt x="326368" y="216880"/>
                  </a:lnTo>
                  <a:lnTo>
                    <a:pt x="329496" y="259981"/>
                  </a:lnTo>
                  <a:lnTo>
                    <a:pt x="333616" y="302533"/>
                  </a:lnTo>
                  <a:lnTo>
                    <a:pt x="337105" y="363611"/>
                  </a:lnTo>
                  <a:lnTo>
                    <a:pt x="345053" y="424237"/>
                  </a:lnTo>
                  <a:lnTo>
                    <a:pt x="347441" y="460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98484" y="3703925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25607" y="35670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21687" y="3600835"/>
              <a:ext cx="156605" cy="218904"/>
            </a:xfrm>
            <a:custGeom>
              <a:avLst/>
              <a:gdLst/>
              <a:ahLst/>
              <a:cxnLst/>
              <a:rect l="0" t="0" r="0" b="0"/>
              <a:pathLst>
                <a:path w="156605" h="218904">
                  <a:moveTo>
                    <a:pt x="156604" y="8333"/>
                  </a:moveTo>
                  <a:lnTo>
                    <a:pt x="119126" y="0"/>
                  </a:lnTo>
                  <a:lnTo>
                    <a:pt x="84278" y="1575"/>
                  </a:lnTo>
                  <a:lnTo>
                    <a:pt x="30443" y="17019"/>
                  </a:lnTo>
                  <a:lnTo>
                    <a:pt x="9285" y="28181"/>
                  </a:lnTo>
                  <a:lnTo>
                    <a:pt x="3409" y="35603"/>
                  </a:lnTo>
                  <a:lnTo>
                    <a:pt x="662" y="44061"/>
                  </a:lnTo>
                  <a:lnTo>
                    <a:pt x="0" y="53209"/>
                  </a:lnTo>
                  <a:lnTo>
                    <a:pt x="3068" y="60477"/>
                  </a:lnTo>
                  <a:lnTo>
                    <a:pt x="15836" y="71673"/>
                  </a:lnTo>
                  <a:lnTo>
                    <a:pt x="65840" y="92121"/>
                  </a:lnTo>
                  <a:lnTo>
                    <a:pt x="113199" y="106513"/>
                  </a:lnTo>
                  <a:lnTo>
                    <a:pt x="119478" y="113560"/>
                  </a:lnTo>
                  <a:lnTo>
                    <a:pt x="122495" y="122938"/>
                  </a:lnTo>
                  <a:lnTo>
                    <a:pt x="123336" y="133870"/>
                  </a:lnTo>
                  <a:lnTo>
                    <a:pt x="118031" y="155374"/>
                  </a:lnTo>
                  <a:lnTo>
                    <a:pt x="101891" y="184092"/>
                  </a:lnTo>
                  <a:lnTo>
                    <a:pt x="87833" y="198753"/>
                  </a:lnTo>
                  <a:lnTo>
                    <a:pt x="69887" y="209168"/>
                  </a:lnTo>
                  <a:lnTo>
                    <a:pt x="9205" y="218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40414" y="3577583"/>
              <a:ext cx="150071" cy="207333"/>
            </a:xfrm>
            <a:custGeom>
              <a:avLst/>
              <a:gdLst/>
              <a:ahLst/>
              <a:cxnLst/>
              <a:rect l="0" t="0" r="0" b="0"/>
              <a:pathLst>
                <a:path w="150071" h="207333">
                  <a:moveTo>
                    <a:pt x="95804" y="0"/>
                  </a:moveTo>
                  <a:lnTo>
                    <a:pt x="64522" y="9575"/>
                  </a:lnTo>
                  <a:lnTo>
                    <a:pt x="20527" y="39403"/>
                  </a:lnTo>
                  <a:lnTo>
                    <a:pt x="6586" y="56117"/>
                  </a:lnTo>
                  <a:lnTo>
                    <a:pt x="1230" y="65488"/>
                  </a:lnTo>
                  <a:lnTo>
                    <a:pt x="0" y="74074"/>
                  </a:lnTo>
                  <a:lnTo>
                    <a:pt x="4871" y="89854"/>
                  </a:lnTo>
                  <a:lnTo>
                    <a:pt x="11786" y="94997"/>
                  </a:lnTo>
                  <a:lnTo>
                    <a:pt x="31946" y="100713"/>
                  </a:lnTo>
                  <a:lnTo>
                    <a:pt x="93519" y="107802"/>
                  </a:lnTo>
                  <a:lnTo>
                    <a:pt x="114676" y="114593"/>
                  </a:lnTo>
                  <a:lnTo>
                    <a:pt x="131878" y="125409"/>
                  </a:lnTo>
                  <a:lnTo>
                    <a:pt x="144202" y="141135"/>
                  </a:lnTo>
                  <a:lnTo>
                    <a:pt x="149126" y="150242"/>
                  </a:lnTo>
                  <a:lnTo>
                    <a:pt x="150070" y="159823"/>
                  </a:lnTo>
                  <a:lnTo>
                    <a:pt x="144879" y="179827"/>
                  </a:lnTo>
                  <a:lnTo>
                    <a:pt x="131653" y="194177"/>
                  </a:lnTo>
                  <a:lnTo>
                    <a:pt x="123213" y="199641"/>
                  </a:lnTo>
                  <a:lnTo>
                    <a:pt x="88978" y="207332"/>
                  </a:lnTo>
                  <a:lnTo>
                    <a:pt x="3263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88080" y="3640754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94146" y="35459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09200" y="3545998"/>
              <a:ext cx="143250" cy="200042"/>
            </a:xfrm>
            <a:custGeom>
              <a:avLst/>
              <a:gdLst/>
              <a:ahLst/>
              <a:cxnLst/>
              <a:rect l="0" t="0" r="0" b="0"/>
              <a:pathLst>
                <a:path w="143250" h="200042">
                  <a:moveTo>
                    <a:pt x="106044" y="0"/>
                  </a:moveTo>
                  <a:lnTo>
                    <a:pt x="83687" y="0"/>
                  </a:lnTo>
                  <a:lnTo>
                    <a:pt x="53017" y="11178"/>
                  </a:lnTo>
                  <a:lnTo>
                    <a:pt x="21702" y="29308"/>
                  </a:lnTo>
                  <a:lnTo>
                    <a:pt x="6947" y="45781"/>
                  </a:lnTo>
                  <a:lnTo>
                    <a:pt x="1375" y="55087"/>
                  </a:lnTo>
                  <a:lnTo>
                    <a:pt x="0" y="63631"/>
                  </a:lnTo>
                  <a:lnTo>
                    <a:pt x="1423" y="71666"/>
                  </a:lnTo>
                  <a:lnTo>
                    <a:pt x="4711" y="79363"/>
                  </a:lnTo>
                  <a:lnTo>
                    <a:pt x="11583" y="84494"/>
                  </a:lnTo>
                  <a:lnTo>
                    <a:pt x="31696" y="90195"/>
                  </a:lnTo>
                  <a:lnTo>
                    <a:pt x="93235" y="100395"/>
                  </a:lnTo>
                  <a:lnTo>
                    <a:pt x="123306" y="117484"/>
                  </a:lnTo>
                  <a:lnTo>
                    <a:pt x="131590" y="123946"/>
                  </a:lnTo>
                  <a:lnTo>
                    <a:pt x="140794" y="143604"/>
                  </a:lnTo>
                  <a:lnTo>
                    <a:pt x="143249" y="155397"/>
                  </a:lnTo>
                  <a:lnTo>
                    <a:pt x="142546" y="165599"/>
                  </a:lnTo>
                  <a:lnTo>
                    <a:pt x="135525" y="183174"/>
                  </a:lnTo>
                  <a:lnTo>
                    <a:pt x="126868" y="188796"/>
                  </a:lnTo>
                  <a:lnTo>
                    <a:pt x="87908" y="196709"/>
                  </a:lnTo>
                  <a:lnTo>
                    <a:pt x="3234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35494" y="3514412"/>
              <a:ext cx="146711" cy="221099"/>
            </a:xfrm>
            <a:custGeom>
              <a:avLst/>
              <a:gdLst/>
              <a:ahLst/>
              <a:cxnLst/>
              <a:rect l="0" t="0" r="0" b="0"/>
              <a:pathLst>
                <a:path w="146711" h="221099">
                  <a:moveTo>
                    <a:pt x="90320" y="0"/>
                  </a:moveTo>
                  <a:lnTo>
                    <a:pt x="51802" y="9575"/>
                  </a:lnTo>
                  <a:lnTo>
                    <a:pt x="33816" y="20243"/>
                  </a:lnTo>
                  <a:lnTo>
                    <a:pt x="10537" y="44992"/>
                  </a:lnTo>
                  <a:lnTo>
                    <a:pt x="2219" y="67570"/>
                  </a:lnTo>
                  <a:lnTo>
                    <a:pt x="0" y="80141"/>
                  </a:lnTo>
                  <a:lnTo>
                    <a:pt x="3201" y="88523"/>
                  </a:lnTo>
                  <a:lnTo>
                    <a:pt x="10014" y="94110"/>
                  </a:lnTo>
                  <a:lnTo>
                    <a:pt x="30062" y="100318"/>
                  </a:lnTo>
                  <a:lnTo>
                    <a:pt x="81060" y="104304"/>
                  </a:lnTo>
                  <a:lnTo>
                    <a:pt x="107261" y="107189"/>
                  </a:lnTo>
                  <a:lnTo>
                    <a:pt x="130605" y="116269"/>
                  </a:lnTo>
                  <a:lnTo>
                    <a:pt x="138234" y="124306"/>
                  </a:lnTo>
                  <a:lnTo>
                    <a:pt x="146710" y="145714"/>
                  </a:lnTo>
                  <a:lnTo>
                    <a:pt x="146631" y="155634"/>
                  </a:lnTo>
                  <a:lnTo>
                    <a:pt x="140303" y="172896"/>
                  </a:lnTo>
                  <a:lnTo>
                    <a:pt x="117998" y="195768"/>
                  </a:lnTo>
                  <a:lnTo>
                    <a:pt x="89163" y="211773"/>
                  </a:lnTo>
                  <a:lnTo>
                    <a:pt x="2714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52156" y="358811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52156" y="34617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89026" y="3523976"/>
              <a:ext cx="123608" cy="338758"/>
            </a:xfrm>
            <a:custGeom>
              <a:avLst/>
              <a:gdLst/>
              <a:ahLst/>
              <a:cxnLst/>
              <a:rect l="0" t="0" r="0" b="0"/>
              <a:pathLst>
                <a:path w="123608" h="338758">
                  <a:moveTo>
                    <a:pt x="0" y="106250"/>
                  </a:moveTo>
                  <a:lnTo>
                    <a:pt x="14655" y="164867"/>
                  </a:lnTo>
                  <a:lnTo>
                    <a:pt x="27028" y="226276"/>
                  </a:lnTo>
                  <a:lnTo>
                    <a:pt x="33805" y="284680"/>
                  </a:lnTo>
                  <a:lnTo>
                    <a:pt x="46062" y="335687"/>
                  </a:lnTo>
                  <a:lnTo>
                    <a:pt x="45916" y="338757"/>
                  </a:lnTo>
                  <a:lnTo>
                    <a:pt x="39515" y="329689"/>
                  </a:lnTo>
                  <a:lnTo>
                    <a:pt x="28346" y="298275"/>
                  </a:lnTo>
                  <a:lnTo>
                    <a:pt x="21327" y="239674"/>
                  </a:lnTo>
                  <a:lnTo>
                    <a:pt x="13009" y="185637"/>
                  </a:lnTo>
                  <a:lnTo>
                    <a:pt x="11264" y="136401"/>
                  </a:lnTo>
                  <a:lnTo>
                    <a:pt x="10674" y="72951"/>
                  </a:lnTo>
                  <a:lnTo>
                    <a:pt x="10572" y="29572"/>
                  </a:lnTo>
                  <a:lnTo>
                    <a:pt x="14067" y="18867"/>
                  </a:lnTo>
                  <a:lnTo>
                    <a:pt x="27309" y="3852"/>
                  </a:lnTo>
                  <a:lnTo>
                    <a:pt x="35754" y="549"/>
                  </a:lnTo>
                  <a:lnTo>
                    <a:pt x="54496" y="0"/>
                  </a:lnTo>
                  <a:lnTo>
                    <a:pt x="71404" y="6775"/>
                  </a:lnTo>
                  <a:lnTo>
                    <a:pt x="86717" y="18755"/>
                  </a:lnTo>
                  <a:lnTo>
                    <a:pt x="107323" y="46400"/>
                  </a:lnTo>
                  <a:lnTo>
                    <a:pt x="120187" y="83707"/>
                  </a:lnTo>
                  <a:lnTo>
                    <a:pt x="123607" y="110659"/>
                  </a:lnTo>
                  <a:lnTo>
                    <a:pt x="118888" y="135115"/>
                  </a:lnTo>
                  <a:lnTo>
                    <a:pt x="114354" y="146550"/>
                  </a:lnTo>
                  <a:lnTo>
                    <a:pt x="99957" y="162376"/>
                  </a:lnTo>
                  <a:lnTo>
                    <a:pt x="69002" y="177862"/>
                  </a:lnTo>
                  <a:lnTo>
                    <a:pt x="31586" y="190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12576" y="3510719"/>
              <a:ext cx="126326" cy="421018"/>
            </a:xfrm>
            <a:custGeom>
              <a:avLst/>
              <a:gdLst/>
              <a:ahLst/>
              <a:cxnLst/>
              <a:rect l="0" t="0" r="0" b="0"/>
              <a:pathLst>
                <a:path w="126326" h="421018">
                  <a:moveTo>
                    <a:pt x="29134" y="193206"/>
                  </a:moveTo>
                  <a:lnTo>
                    <a:pt x="32254" y="252564"/>
                  </a:lnTo>
                  <a:lnTo>
                    <a:pt x="38200" y="314506"/>
                  </a:lnTo>
                  <a:lnTo>
                    <a:pt x="44819" y="368227"/>
                  </a:lnTo>
                  <a:lnTo>
                    <a:pt x="48600" y="415600"/>
                  </a:lnTo>
                  <a:lnTo>
                    <a:pt x="47960" y="421017"/>
                  </a:lnTo>
                  <a:lnTo>
                    <a:pt x="46364" y="419950"/>
                  </a:lnTo>
                  <a:lnTo>
                    <a:pt x="35398" y="379025"/>
                  </a:lnTo>
                  <a:lnTo>
                    <a:pt x="30990" y="325863"/>
                  </a:lnTo>
                  <a:lnTo>
                    <a:pt x="21096" y="266723"/>
                  </a:lnTo>
                  <a:lnTo>
                    <a:pt x="12455" y="212259"/>
                  </a:lnTo>
                  <a:lnTo>
                    <a:pt x="8205" y="160897"/>
                  </a:lnTo>
                  <a:lnTo>
                    <a:pt x="0" y="107795"/>
                  </a:lnTo>
                  <a:lnTo>
                    <a:pt x="3622" y="52592"/>
                  </a:lnTo>
                  <a:lnTo>
                    <a:pt x="12347" y="16232"/>
                  </a:lnTo>
                  <a:lnTo>
                    <a:pt x="19112" y="8543"/>
                  </a:lnTo>
                  <a:lnTo>
                    <a:pt x="39108" y="0"/>
                  </a:lnTo>
                  <a:lnTo>
                    <a:pt x="60473" y="2441"/>
                  </a:lnTo>
                  <a:lnTo>
                    <a:pt x="102785" y="23073"/>
                  </a:lnTo>
                  <a:lnTo>
                    <a:pt x="117630" y="42332"/>
                  </a:lnTo>
                  <a:lnTo>
                    <a:pt x="123227" y="54019"/>
                  </a:lnTo>
                  <a:lnTo>
                    <a:pt x="126325" y="79483"/>
                  </a:lnTo>
                  <a:lnTo>
                    <a:pt x="122633" y="105228"/>
                  </a:lnTo>
                  <a:lnTo>
                    <a:pt x="113193" y="128368"/>
                  </a:lnTo>
                  <a:lnTo>
                    <a:pt x="89136" y="155538"/>
                  </a:lnTo>
                  <a:lnTo>
                    <a:pt x="72959" y="164766"/>
                  </a:lnTo>
                  <a:lnTo>
                    <a:pt x="50191" y="172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41752" y="3524941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3119" y="48930"/>
                  </a:lnTo>
                  <a:lnTo>
                    <a:pt x="14654" y="102471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10167" y="33985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15535" y="3261728"/>
              <a:ext cx="41045" cy="431670"/>
            </a:xfrm>
            <a:custGeom>
              <a:avLst/>
              <a:gdLst/>
              <a:ahLst/>
              <a:cxnLst/>
              <a:rect l="0" t="0" r="0" b="0"/>
              <a:pathLst>
                <a:path w="41045" h="431670">
                  <a:moveTo>
                    <a:pt x="0" y="0"/>
                  </a:moveTo>
                  <a:lnTo>
                    <a:pt x="3119" y="48931"/>
                  </a:lnTo>
                  <a:lnTo>
                    <a:pt x="9064" y="108062"/>
                  </a:lnTo>
                  <a:lnTo>
                    <a:pt x="18668" y="170555"/>
                  </a:lnTo>
                  <a:lnTo>
                    <a:pt x="27978" y="231687"/>
                  </a:lnTo>
                  <a:lnTo>
                    <a:pt x="36699" y="293189"/>
                  </a:lnTo>
                  <a:lnTo>
                    <a:pt x="41044" y="352235"/>
                  </a:lnTo>
                  <a:lnTo>
                    <a:pt x="38783" y="403933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68135" y="3253800"/>
              <a:ext cx="410613" cy="463939"/>
            </a:xfrm>
            <a:custGeom>
              <a:avLst/>
              <a:gdLst/>
              <a:ahLst/>
              <a:cxnLst/>
              <a:rect l="0" t="0" r="0" b="0"/>
              <a:pathLst>
                <a:path w="410613" h="463939">
                  <a:moveTo>
                    <a:pt x="0" y="113213"/>
                  </a:moveTo>
                  <a:lnTo>
                    <a:pt x="5590" y="96445"/>
                  </a:lnTo>
                  <a:lnTo>
                    <a:pt x="48469" y="44555"/>
                  </a:lnTo>
                  <a:lnTo>
                    <a:pt x="75583" y="28009"/>
                  </a:lnTo>
                  <a:lnTo>
                    <a:pt x="137036" y="4641"/>
                  </a:lnTo>
                  <a:lnTo>
                    <a:pt x="194659" y="0"/>
                  </a:lnTo>
                  <a:lnTo>
                    <a:pt x="223776" y="3625"/>
                  </a:lnTo>
                  <a:lnTo>
                    <a:pt x="246075" y="15374"/>
                  </a:lnTo>
                  <a:lnTo>
                    <a:pt x="279455" y="51513"/>
                  </a:lnTo>
                  <a:lnTo>
                    <a:pt x="287979" y="74872"/>
                  </a:lnTo>
                  <a:lnTo>
                    <a:pt x="293451" y="127997"/>
                  </a:lnTo>
                  <a:lnTo>
                    <a:pt x="293362" y="182380"/>
                  </a:lnTo>
                  <a:lnTo>
                    <a:pt x="285144" y="217155"/>
                  </a:lnTo>
                  <a:lnTo>
                    <a:pt x="261999" y="257227"/>
                  </a:lnTo>
                  <a:lnTo>
                    <a:pt x="247466" y="271976"/>
                  </a:lnTo>
                  <a:lnTo>
                    <a:pt x="229308" y="282430"/>
                  </a:lnTo>
                  <a:lnTo>
                    <a:pt x="225401" y="289196"/>
                  </a:lnTo>
                  <a:lnTo>
                    <a:pt x="225137" y="297215"/>
                  </a:lnTo>
                  <a:lnTo>
                    <a:pt x="235943" y="325270"/>
                  </a:lnTo>
                  <a:lnTo>
                    <a:pt x="274120" y="387085"/>
                  </a:lnTo>
                  <a:lnTo>
                    <a:pt x="298030" y="415458"/>
                  </a:lnTo>
                  <a:lnTo>
                    <a:pt x="349920" y="457264"/>
                  </a:lnTo>
                  <a:lnTo>
                    <a:pt x="359622" y="461903"/>
                  </a:lnTo>
                  <a:lnTo>
                    <a:pt x="379761" y="463938"/>
                  </a:lnTo>
                  <a:lnTo>
                    <a:pt x="410612" y="46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03097" y="3567055"/>
              <a:ext cx="7236" cy="147399"/>
            </a:xfrm>
            <a:custGeom>
              <a:avLst/>
              <a:gdLst/>
              <a:ahLst/>
              <a:cxnLst/>
              <a:rect l="0" t="0" r="0" b="0"/>
              <a:pathLst>
                <a:path w="7236" h="147399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14755"/>
                  </a:lnTo>
                  <a:lnTo>
                    <a:pt x="7235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89275" y="34512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84032" y="3493355"/>
              <a:ext cx="126342" cy="182265"/>
            </a:xfrm>
            <a:custGeom>
              <a:avLst/>
              <a:gdLst/>
              <a:ahLst/>
              <a:cxnLst/>
              <a:rect l="0" t="0" r="0" b="0"/>
              <a:pathLst>
                <a:path w="126342" h="182265">
                  <a:moveTo>
                    <a:pt x="0" y="52643"/>
                  </a:moveTo>
                  <a:lnTo>
                    <a:pt x="28680" y="116070"/>
                  </a:lnTo>
                  <a:lnTo>
                    <a:pt x="60203" y="174079"/>
                  </a:lnTo>
                  <a:lnTo>
                    <a:pt x="67041" y="180394"/>
                  </a:lnTo>
                  <a:lnTo>
                    <a:pt x="73940" y="182264"/>
                  </a:lnTo>
                  <a:lnTo>
                    <a:pt x="80878" y="181171"/>
                  </a:lnTo>
                  <a:lnTo>
                    <a:pt x="85504" y="175763"/>
                  </a:lnTo>
                  <a:lnTo>
                    <a:pt x="99126" y="120560"/>
                  </a:lnTo>
                  <a:lnTo>
                    <a:pt x="115926" y="6067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63016" y="3533685"/>
              <a:ext cx="107646" cy="172077"/>
            </a:xfrm>
            <a:custGeom>
              <a:avLst/>
              <a:gdLst/>
              <a:ahLst/>
              <a:cxnLst/>
              <a:rect l="0" t="0" r="0" b="0"/>
              <a:pathLst>
                <a:path w="107646" h="172077">
                  <a:moveTo>
                    <a:pt x="0" y="43898"/>
                  </a:moveTo>
                  <a:lnTo>
                    <a:pt x="9575" y="67945"/>
                  </a:lnTo>
                  <a:lnTo>
                    <a:pt x="20243" y="82271"/>
                  </a:lnTo>
                  <a:lnTo>
                    <a:pt x="39022" y="93318"/>
                  </a:lnTo>
                  <a:lnTo>
                    <a:pt x="50581" y="97902"/>
                  </a:lnTo>
                  <a:lnTo>
                    <a:pt x="61797" y="98618"/>
                  </a:lnTo>
                  <a:lnTo>
                    <a:pt x="83617" y="93175"/>
                  </a:lnTo>
                  <a:lnTo>
                    <a:pt x="98775" y="79837"/>
                  </a:lnTo>
                  <a:lnTo>
                    <a:pt x="104454" y="71367"/>
                  </a:lnTo>
                  <a:lnTo>
                    <a:pt x="107645" y="52597"/>
                  </a:lnTo>
                  <a:lnTo>
                    <a:pt x="106859" y="42678"/>
                  </a:lnTo>
                  <a:lnTo>
                    <a:pt x="99745" y="25418"/>
                  </a:lnTo>
                  <a:lnTo>
                    <a:pt x="94572" y="17540"/>
                  </a:lnTo>
                  <a:lnTo>
                    <a:pt x="79467" y="5667"/>
                  </a:lnTo>
                  <a:lnTo>
                    <a:pt x="70525" y="863"/>
                  </a:lnTo>
                  <a:lnTo>
                    <a:pt x="61055" y="0"/>
                  </a:lnTo>
                  <a:lnTo>
                    <a:pt x="41173" y="5281"/>
                  </a:lnTo>
                  <a:lnTo>
                    <a:pt x="26878" y="18546"/>
                  </a:lnTo>
                  <a:lnTo>
                    <a:pt x="8169" y="55658"/>
                  </a:lnTo>
                  <a:lnTo>
                    <a:pt x="2420" y="97555"/>
                  </a:lnTo>
                  <a:lnTo>
                    <a:pt x="7315" y="120778"/>
                  </a:lnTo>
                  <a:lnTo>
                    <a:pt x="23224" y="147006"/>
                  </a:lnTo>
                  <a:lnTo>
                    <a:pt x="37228" y="161084"/>
                  </a:lnTo>
                  <a:lnTo>
                    <a:pt x="55150" y="171240"/>
                  </a:lnTo>
                  <a:lnTo>
                    <a:pt x="64842" y="172076"/>
                  </a:lnTo>
                  <a:lnTo>
                    <a:pt x="105285" y="159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19520" y="3482826"/>
              <a:ext cx="117238" cy="195417"/>
            </a:xfrm>
            <a:custGeom>
              <a:avLst/>
              <a:gdLst/>
              <a:ahLst/>
              <a:cxnLst/>
              <a:rect l="0" t="0" r="0" b="0"/>
              <a:pathLst>
                <a:path w="117238" h="195417">
                  <a:moveTo>
                    <a:pt x="1423" y="105285"/>
                  </a:moveTo>
                  <a:lnTo>
                    <a:pt x="16078" y="163902"/>
                  </a:lnTo>
                  <a:lnTo>
                    <a:pt x="33347" y="195416"/>
                  </a:lnTo>
                  <a:lnTo>
                    <a:pt x="8749" y="142777"/>
                  </a:lnTo>
                  <a:lnTo>
                    <a:pt x="0" y="118439"/>
                  </a:lnTo>
                  <a:lnTo>
                    <a:pt x="11" y="95924"/>
                  </a:lnTo>
                  <a:lnTo>
                    <a:pt x="12183" y="63518"/>
                  </a:lnTo>
                  <a:lnTo>
                    <a:pt x="30608" y="37278"/>
                  </a:lnTo>
                  <a:lnTo>
                    <a:pt x="56474" y="20274"/>
                  </a:lnTo>
                  <a:lnTo>
                    <a:pt x="1172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63718" y="3503883"/>
              <a:ext cx="99423" cy="163267"/>
            </a:xfrm>
            <a:custGeom>
              <a:avLst/>
              <a:gdLst/>
              <a:ahLst/>
              <a:cxnLst/>
              <a:rect l="0" t="0" r="0" b="0"/>
              <a:pathLst>
                <a:path w="99423" h="163267">
                  <a:moveTo>
                    <a:pt x="4666" y="42114"/>
                  </a:moveTo>
                  <a:lnTo>
                    <a:pt x="22624" y="103225"/>
                  </a:lnTo>
                  <a:lnTo>
                    <a:pt x="39815" y="157656"/>
                  </a:lnTo>
                  <a:lnTo>
                    <a:pt x="39797" y="162426"/>
                  </a:lnTo>
                  <a:lnTo>
                    <a:pt x="37445" y="163266"/>
                  </a:lnTo>
                  <a:lnTo>
                    <a:pt x="33538" y="161487"/>
                  </a:lnTo>
                  <a:lnTo>
                    <a:pt x="26077" y="150151"/>
                  </a:lnTo>
                  <a:lnTo>
                    <a:pt x="4697" y="94074"/>
                  </a:lnTo>
                  <a:lnTo>
                    <a:pt x="0" y="73396"/>
                  </a:lnTo>
                  <a:lnTo>
                    <a:pt x="1812" y="52508"/>
                  </a:lnTo>
                  <a:lnTo>
                    <a:pt x="9637" y="34645"/>
                  </a:lnTo>
                  <a:lnTo>
                    <a:pt x="14999" y="26606"/>
                  </a:lnTo>
                  <a:lnTo>
                    <a:pt x="30315" y="14555"/>
                  </a:lnTo>
                  <a:lnTo>
                    <a:pt x="49990" y="6469"/>
                  </a:lnTo>
                  <a:lnTo>
                    <a:pt x="99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10193" y="3515249"/>
              <a:ext cx="331974" cy="167631"/>
            </a:xfrm>
            <a:custGeom>
              <a:avLst/>
              <a:gdLst/>
              <a:ahLst/>
              <a:cxnLst/>
              <a:rect l="0" t="0" r="0" b="0"/>
              <a:pathLst>
                <a:path w="331974" h="167631">
                  <a:moveTo>
                    <a:pt x="5590" y="9692"/>
                  </a:moveTo>
                  <a:lnTo>
                    <a:pt x="0" y="26459"/>
                  </a:lnTo>
                  <a:lnTo>
                    <a:pt x="2114" y="59243"/>
                  </a:lnTo>
                  <a:lnTo>
                    <a:pt x="14478" y="111073"/>
                  </a:lnTo>
                  <a:lnTo>
                    <a:pt x="38238" y="153200"/>
                  </a:lnTo>
                  <a:lnTo>
                    <a:pt x="44902" y="161516"/>
                  </a:lnTo>
                  <a:lnTo>
                    <a:pt x="52855" y="165890"/>
                  </a:lnTo>
                  <a:lnTo>
                    <a:pt x="71050" y="167630"/>
                  </a:lnTo>
                  <a:lnTo>
                    <a:pt x="87716" y="161385"/>
                  </a:lnTo>
                  <a:lnTo>
                    <a:pt x="102922" y="149641"/>
                  </a:lnTo>
                  <a:lnTo>
                    <a:pt x="123466" y="123297"/>
                  </a:lnTo>
                  <a:lnTo>
                    <a:pt x="136312" y="92095"/>
                  </a:lnTo>
                  <a:lnTo>
                    <a:pt x="141245" y="40223"/>
                  </a:lnTo>
                  <a:lnTo>
                    <a:pt x="141650" y="26537"/>
                  </a:lnTo>
                  <a:lnTo>
                    <a:pt x="145430" y="19752"/>
                  </a:lnTo>
                  <a:lnTo>
                    <a:pt x="151459" y="17568"/>
                  </a:lnTo>
                  <a:lnTo>
                    <a:pt x="158988" y="18452"/>
                  </a:lnTo>
                  <a:lnTo>
                    <a:pt x="165177" y="23721"/>
                  </a:lnTo>
                  <a:lnTo>
                    <a:pt x="192292" y="84714"/>
                  </a:lnTo>
                  <a:lnTo>
                    <a:pt x="208048" y="123427"/>
                  </a:lnTo>
                  <a:lnTo>
                    <a:pt x="212555" y="150708"/>
                  </a:lnTo>
                  <a:lnTo>
                    <a:pt x="211417" y="156345"/>
                  </a:lnTo>
                  <a:lnTo>
                    <a:pt x="208318" y="156593"/>
                  </a:lnTo>
                  <a:lnTo>
                    <a:pt x="203913" y="153250"/>
                  </a:lnTo>
                  <a:lnTo>
                    <a:pt x="199018" y="137056"/>
                  </a:lnTo>
                  <a:lnTo>
                    <a:pt x="196788" y="73950"/>
                  </a:lnTo>
                  <a:lnTo>
                    <a:pt x="204831" y="28991"/>
                  </a:lnTo>
                  <a:lnTo>
                    <a:pt x="215414" y="8131"/>
                  </a:lnTo>
                  <a:lnTo>
                    <a:pt x="223852" y="2802"/>
                  </a:lnTo>
                  <a:lnTo>
                    <a:pt x="245704" y="0"/>
                  </a:lnTo>
                  <a:lnTo>
                    <a:pt x="255743" y="3231"/>
                  </a:lnTo>
                  <a:lnTo>
                    <a:pt x="273137" y="16179"/>
                  </a:lnTo>
                  <a:lnTo>
                    <a:pt x="302197" y="53087"/>
                  </a:lnTo>
                  <a:lnTo>
                    <a:pt x="324268" y="104617"/>
                  </a:lnTo>
                  <a:lnTo>
                    <a:pt x="331973" y="167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94177" y="3472298"/>
              <a:ext cx="119382" cy="195746"/>
            </a:xfrm>
            <a:custGeom>
              <a:avLst/>
              <a:gdLst/>
              <a:ahLst/>
              <a:cxnLst/>
              <a:rect l="0" t="0" r="0" b="0"/>
              <a:pathLst>
                <a:path w="119382" h="195746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19309" y="17981"/>
                  </a:lnTo>
                  <a:lnTo>
                    <a:pt x="4643" y="34898"/>
                  </a:lnTo>
                  <a:lnTo>
                    <a:pt x="966" y="44322"/>
                  </a:lnTo>
                  <a:lnTo>
                    <a:pt x="0" y="64152"/>
                  </a:lnTo>
                  <a:lnTo>
                    <a:pt x="6590" y="81545"/>
                  </a:lnTo>
                  <a:lnTo>
                    <a:pt x="11623" y="89458"/>
                  </a:lnTo>
                  <a:lnTo>
                    <a:pt x="18488" y="93564"/>
                  </a:lnTo>
                  <a:lnTo>
                    <a:pt x="81040" y="97146"/>
                  </a:lnTo>
                  <a:lnTo>
                    <a:pt x="99150" y="105957"/>
                  </a:lnTo>
                  <a:lnTo>
                    <a:pt x="111878" y="120791"/>
                  </a:lnTo>
                  <a:lnTo>
                    <a:pt x="116910" y="129661"/>
                  </a:lnTo>
                  <a:lnTo>
                    <a:pt x="119381" y="148874"/>
                  </a:lnTo>
                  <a:lnTo>
                    <a:pt x="118402" y="158911"/>
                  </a:lnTo>
                  <a:lnTo>
                    <a:pt x="107957" y="176302"/>
                  </a:lnTo>
                  <a:lnTo>
                    <a:pt x="100258" y="184215"/>
                  </a:lnTo>
                  <a:lnTo>
                    <a:pt x="76105" y="193007"/>
                  </a:lnTo>
                  <a:lnTo>
                    <a:pt x="49383" y="195745"/>
                  </a:lnTo>
                  <a:lnTo>
                    <a:pt x="1116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44317" y="3482608"/>
              <a:ext cx="303260" cy="189785"/>
            </a:xfrm>
            <a:custGeom>
              <a:avLst/>
              <a:gdLst/>
              <a:ahLst/>
              <a:cxnLst/>
              <a:rect l="0" t="0" r="0" b="0"/>
              <a:pathLst>
                <a:path w="303260" h="189785">
                  <a:moveTo>
                    <a:pt x="8461" y="52861"/>
                  </a:moveTo>
                  <a:lnTo>
                    <a:pt x="127" y="90339"/>
                  </a:lnTo>
                  <a:lnTo>
                    <a:pt x="1702" y="128306"/>
                  </a:lnTo>
                  <a:lnTo>
                    <a:pt x="7125" y="183057"/>
                  </a:lnTo>
                  <a:lnTo>
                    <a:pt x="6401" y="187622"/>
                  </a:lnTo>
                  <a:lnTo>
                    <a:pt x="4748" y="185985"/>
                  </a:lnTo>
                  <a:lnTo>
                    <a:pt x="961" y="171689"/>
                  </a:lnTo>
                  <a:lnTo>
                    <a:pt x="0" y="138502"/>
                  </a:lnTo>
                  <a:lnTo>
                    <a:pt x="12705" y="84633"/>
                  </a:lnTo>
                  <a:lnTo>
                    <a:pt x="28305" y="52916"/>
                  </a:lnTo>
                  <a:lnTo>
                    <a:pt x="35728" y="47049"/>
                  </a:lnTo>
                  <a:lnTo>
                    <a:pt x="44186" y="44307"/>
                  </a:lnTo>
                  <a:lnTo>
                    <a:pt x="53335" y="43649"/>
                  </a:lnTo>
                  <a:lnTo>
                    <a:pt x="69739" y="49157"/>
                  </a:lnTo>
                  <a:lnTo>
                    <a:pt x="77389" y="53901"/>
                  </a:lnTo>
                  <a:lnTo>
                    <a:pt x="89008" y="71651"/>
                  </a:lnTo>
                  <a:lnTo>
                    <a:pt x="116987" y="134668"/>
                  </a:lnTo>
                  <a:lnTo>
                    <a:pt x="126105" y="162139"/>
                  </a:lnTo>
                  <a:lnTo>
                    <a:pt x="130174" y="167827"/>
                  </a:lnTo>
                  <a:lnTo>
                    <a:pt x="134056" y="168110"/>
                  </a:lnTo>
                  <a:lnTo>
                    <a:pt x="190383" y="122618"/>
                  </a:lnTo>
                  <a:lnTo>
                    <a:pt x="243796" y="87899"/>
                  </a:lnTo>
                  <a:lnTo>
                    <a:pt x="267182" y="61293"/>
                  </a:lnTo>
                  <a:lnTo>
                    <a:pt x="271019" y="51463"/>
                  </a:lnTo>
                  <a:lnTo>
                    <a:pt x="272162" y="31183"/>
                  </a:lnTo>
                  <a:lnTo>
                    <a:pt x="268490" y="22031"/>
                  </a:lnTo>
                  <a:lnTo>
                    <a:pt x="255050" y="5624"/>
                  </a:lnTo>
                  <a:lnTo>
                    <a:pt x="246553" y="1482"/>
                  </a:lnTo>
                  <a:lnTo>
                    <a:pt x="227753" y="0"/>
                  </a:lnTo>
                  <a:lnTo>
                    <a:pt x="207700" y="9480"/>
                  </a:lnTo>
                  <a:lnTo>
                    <a:pt x="197439" y="16922"/>
                  </a:lnTo>
                  <a:lnTo>
                    <a:pt x="182918" y="37668"/>
                  </a:lnTo>
                  <a:lnTo>
                    <a:pt x="173735" y="62486"/>
                  </a:lnTo>
                  <a:lnTo>
                    <a:pt x="169735" y="101596"/>
                  </a:lnTo>
                  <a:lnTo>
                    <a:pt x="176608" y="135931"/>
                  </a:lnTo>
                  <a:lnTo>
                    <a:pt x="186918" y="157632"/>
                  </a:lnTo>
                  <a:lnTo>
                    <a:pt x="211465" y="183990"/>
                  </a:lnTo>
                  <a:lnTo>
                    <a:pt x="222176" y="188243"/>
                  </a:lnTo>
                  <a:lnTo>
                    <a:pt x="269868" y="189784"/>
                  </a:lnTo>
                  <a:lnTo>
                    <a:pt x="303259" y="189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89690" y="3514412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80091" y="55045"/>
                  </a:lnTo>
                  <a:lnTo>
                    <a:pt x="54451" y="114512"/>
                  </a:lnTo>
                  <a:lnTo>
                    <a:pt x="20833" y="17140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00218" y="3514412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35917" y="55045"/>
                  </a:lnTo>
                  <a:lnTo>
                    <a:pt x="77281" y="118239"/>
                  </a:lnTo>
                  <a:lnTo>
                    <a:pt x="120107" y="180296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68674" y="3261728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0" y="50433"/>
                  </a:lnTo>
                  <a:lnTo>
                    <a:pt x="1170" y="108920"/>
                  </a:lnTo>
                  <a:lnTo>
                    <a:pt x="5589" y="154084"/>
                  </a:lnTo>
                  <a:lnTo>
                    <a:pt x="9065" y="214371"/>
                  </a:lnTo>
                  <a:lnTo>
                    <a:pt x="17475" y="271502"/>
                  </a:lnTo>
                  <a:lnTo>
                    <a:pt x="23469" y="326635"/>
                  </a:lnTo>
                  <a:lnTo>
                    <a:pt x="29982" y="388174"/>
                  </a:lnTo>
                  <a:lnTo>
                    <a:pt x="38505" y="444741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73917" y="3419655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0"/>
                  </a:lnTo>
                  <a:lnTo>
                    <a:pt x="107138" y="1171"/>
                  </a:lnTo>
                  <a:lnTo>
                    <a:pt x="4421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21400" y="3335428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44367"/>
                  </a:lnTo>
                  <a:lnTo>
                    <a:pt x="0" y="106602"/>
                  </a:lnTo>
                  <a:lnTo>
                    <a:pt x="0" y="153054"/>
                  </a:lnTo>
                  <a:lnTo>
                    <a:pt x="0" y="197875"/>
                  </a:lnTo>
                  <a:lnTo>
                    <a:pt x="3119" y="253212"/>
                  </a:lnTo>
                  <a:lnTo>
                    <a:pt x="9064" y="314529"/>
                  </a:lnTo>
                  <a:lnTo>
                    <a:pt x="10335" y="376439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16114" y="3472298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37761" y="17958"/>
                  </a:lnTo>
                  <a:lnTo>
                    <a:pt x="83710" y="31667"/>
                  </a:lnTo>
                  <a:lnTo>
                    <a:pt x="27974" y="456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22677" y="3556526"/>
              <a:ext cx="123703" cy="181675"/>
            </a:xfrm>
            <a:custGeom>
              <a:avLst/>
              <a:gdLst/>
              <a:ahLst/>
              <a:cxnLst/>
              <a:rect l="0" t="0" r="0" b="0"/>
              <a:pathLst>
                <a:path w="123703" h="181675">
                  <a:moveTo>
                    <a:pt x="67178" y="0"/>
                  </a:moveTo>
                  <a:lnTo>
                    <a:pt x="50411" y="5589"/>
                  </a:lnTo>
                  <a:lnTo>
                    <a:pt x="35940" y="17692"/>
                  </a:lnTo>
                  <a:lnTo>
                    <a:pt x="17758" y="44236"/>
                  </a:lnTo>
                  <a:lnTo>
                    <a:pt x="1134" y="84647"/>
                  </a:lnTo>
                  <a:lnTo>
                    <a:pt x="0" y="105471"/>
                  </a:lnTo>
                  <a:lnTo>
                    <a:pt x="8805" y="147436"/>
                  </a:lnTo>
                  <a:lnTo>
                    <a:pt x="14225" y="155612"/>
                  </a:lnTo>
                  <a:lnTo>
                    <a:pt x="29606" y="167817"/>
                  </a:lnTo>
                  <a:lnTo>
                    <a:pt x="57995" y="181265"/>
                  </a:lnTo>
                  <a:lnTo>
                    <a:pt x="68075" y="181674"/>
                  </a:lnTo>
                  <a:lnTo>
                    <a:pt x="88634" y="175891"/>
                  </a:lnTo>
                  <a:lnTo>
                    <a:pt x="103230" y="162402"/>
                  </a:lnTo>
                  <a:lnTo>
                    <a:pt x="118025" y="131957"/>
                  </a:lnTo>
                  <a:lnTo>
                    <a:pt x="123702" y="107780"/>
                  </a:lnTo>
                  <a:lnTo>
                    <a:pt x="117814" y="63664"/>
                  </a:lnTo>
                  <a:lnTo>
                    <a:pt x="110740" y="43503"/>
                  </a:lnTo>
                  <a:lnTo>
                    <a:pt x="93604" y="2016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84653" y="3374483"/>
              <a:ext cx="252686" cy="403143"/>
            </a:xfrm>
            <a:custGeom>
              <a:avLst/>
              <a:gdLst/>
              <a:ahLst/>
              <a:cxnLst/>
              <a:rect l="0" t="0" r="0" b="0"/>
              <a:pathLst>
                <a:path w="252686" h="403143">
                  <a:moveTo>
                    <a:pt x="0" y="392613"/>
                  </a:moveTo>
                  <a:lnTo>
                    <a:pt x="5590" y="333996"/>
                  </a:lnTo>
                  <a:lnTo>
                    <a:pt x="14655" y="288028"/>
                  </a:lnTo>
                  <a:lnTo>
                    <a:pt x="19161" y="231773"/>
                  </a:lnTo>
                  <a:lnTo>
                    <a:pt x="20496" y="170652"/>
                  </a:lnTo>
                  <a:lnTo>
                    <a:pt x="26481" y="119266"/>
                  </a:lnTo>
                  <a:lnTo>
                    <a:pt x="30074" y="74405"/>
                  </a:lnTo>
                  <a:lnTo>
                    <a:pt x="32918" y="68171"/>
                  </a:lnTo>
                  <a:lnTo>
                    <a:pt x="37153" y="67523"/>
                  </a:lnTo>
                  <a:lnTo>
                    <a:pt x="42316" y="70602"/>
                  </a:lnTo>
                  <a:lnTo>
                    <a:pt x="51173" y="86500"/>
                  </a:lnTo>
                  <a:lnTo>
                    <a:pt x="71167" y="147061"/>
                  </a:lnTo>
                  <a:lnTo>
                    <a:pt x="95643" y="188781"/>
                  </a:lnTo>
                  <a:lnTo>
                    <a:pt x="102367" y="197064"/>
                  </a:lnTo>
                  <a:lnTo>
                    <a:pt x="110359" y="201415"/>
                  </a:lnTo>
                  <a:lnTo>
                    <a:pt x="128598" y="203131"/>
                  </a:lnTo>
                  <a:lnTo>
                    <a:pt x="136035" y="199612"/>
                  </a:lnTo>
                  <a:lnTo>
                    <a:pt x="165992" y="159140"/>
                  </a:lnTo>
                  <a:lnTo>
                    <a:pt x="184824" y="102866"/>
                  </a:lnTo>
                  <a:lnTo>
                    <a:pt x="199809" y="48597"/>
                  </a:lnTo>
                  <a:lnTo>
                    <a:pt x="214035" y="3735"/>
                  </a:lnTo>
                  <a:lnTo>
                    <a:pt x="217559" y="0"/>
                  </a:lnTo>
                  <a:lnTo>
                    <a:pt x="221079" y="1020"/>
                  </a:lnTo>
                  <a:lnTo>
                    <a:pt x="224595" y="5209"/>
                  </a:lnTo>
                  <a:lnTo>
                    <a:pt x="230238" y="55129"/>
                  </a:lnTo>
                  <a:lnTo>
                    <a:pt x="231216" y="111294"/>
                  </a:lnTo>
                  <a:lnTo>
                    <a:pt x="231505" y="173558"/>
                  </a:lnTo>
                  <a:lnTo>
                    <a:pt x="231573" y="219606"/>
                  </a:lnTo>
                  <a:lnTo>
                    <a:pt x="237201" y="280390"/>
                  </a:lnTo>
                  <a:lnTo>
                    <a:pt x="246277" y="335445"/>
                  </a:lnTo>
                  <a:lnTo>
                    <a:pt x="249837" y="364866"/>
                  </a:lnTo>
                  <a:lnTo>
                    <a:pt x="252685" y="403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21565" y="3415743"/>
              <a:ext cx="223953" cy="394288"/>
            </a:xfrm>
            <a:custGeom>
              <a:avLst/>
              <a:gdLst/>
              <a:ahLst/>
              <a:cxnLst/>
              <a:rect l="0" t="0" r="0" b="0"/>
              <a:pathLst>
                <a:path w="223953" h="394288">
                  <a:moveTo>
                    <a:pt x="157927" y="24970"/>
                  </a:moveTo>
                  <a:lnTo>
                    <a:pt x="139946" y="9328"/>
                  </a:lnTo>
                  <a:lnTo>
                    <a:pt x="123030" y="1250"/>
                  </a:lnTo>
                  <a:lnTo>
                    <a:pt x="103813" y="0"/>
                  </a:lnTo>
                  <a:lnTo>
                    <a:pt x="84743" y="4513"/>
                  </a:lnTo>
                  <a:lnTo>
                    <a:pt x="53437" y="26475"/>
                  </a:lnTo>
                  <a:lnTo>
                    <a:pt x="46153" y="32992"/>
                  </a:lnTo>
                  <a:lnTo>
                    <a:pt x="30312" y="64521"/>
                  </a:lnTo>
                  <a:lnTo>
                    <a:pt x="23799" y="103499"/>
                  </a:lnTo>
                  <a:lnTo>
                    <a:pt x="27458" y="139095"/>
                  </a:lnTo>
                  <a:lnTo>
                    <a:pt x="35990" y="157970"/>
                  </a:lnTo>
                  <a:lnTo>
                    <a:pt x="41540" y="166279"/>
                  </a:lnTo>
                  <a:lnTo>
                    <a:pt x="49921" y="170648"/>
                  </a:lnTo>
                  <a:lnTo>
                    <a:pt x="110284" y="172373"/>
                  </a:lnTo>
                  <a:lnTo>
                    <a:pt x="145760" y="177959"/>
                  </a:lnTo>
                  <a:lnTo>
                    <a:pt x="178499" y="192612"/>
                  </a:lnTo>
                  <a:lnTo>
                    <a:pt x="196706" y="211392"/>
                  </a:lnTo>
                  <a:lnTo>
                    <a:pt x="216990" y="248272"/>
                  </a:lnTo>
                  <a:lnTo>
                    <a:pt x="223952" y="275123"/>
                  </a:lnTo>
                  <a:lnTo>
                    <a:pt x="223146" y="302656"/>
                  </a:lnTo>
                  <a:lnTo>
                    <a:pt x="210526" y="338874"/>
                  </a:lnTo>
                  <a:lnTo>
                    <a:pt x="186380" y="366243"/>
                  </a:lnTo>
                  <a:lnTo>
                    <a:pt x="156999" y="389170"/>
                  </a:lnTo>
                  <a:lnTo>
                    <a:pt x="133338" y="394287"/>
                  </a:lnTo>
                  <a:lnTo>
                    <a:pt x="80021" y="388040"/>
                  </a:lnTo>
                  <a:lnTo>
                    <a:pt x="21873" y="376710"/>
                  </a:lnTo>
                  <a:lnTo>
                    <a:pt x="0" y="372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7184778" y="376709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15612" y="338237"/>
            <a:ext cx="863338" cy="496673"/>
            <a:chOff x="415612" y="338237"/>
            <a:chExt cx="863338" cy="496673"/>
          </a:xfrm>
        </p:grpSpPr>
        <p:sp>
          <p:nvSpPr>
            <p:cNvPr id="2" name="Freeform 1"/>
            <p:cNvSpPr/>
            <p:nvPr/>
          </p:nvSpPr>
          <p:spPr>
            <a:xfrm>
              <a:off x="415612" y="338237"/>
              <a:ext cx="221099" cy="496673"/>
            </a:xfrm>
            <a:custGeom>
              <a:avLst/>
              <a:gdLst/>
              <a:ahLst/>
              <a:cxnLst/>
              <a:rect l="0" t="0" r="0" b="0"/>
              <a:pathLst>
                <a:path w="221099" h="496673">
                  <a:moveTo>
                    <a:pt x="0" y="496672"/>
                  </a:moveTo>
                  <a:lnTo>
                    <a:pt x="0" y="438056"/>
                  </a:lnTo>
                  <a:lnTo>
                    <a:pt x="8333" y="378339"/>
                  </a:lnTo>
                  <a:lnTo>
                    <a:pt x="9878" y="331759"/>
                  </a:lnTo>
                  <a:lnTo>
                    <a:pt x="13455" y="279743"/>
                  </a:lnTo>
                  <a:lnTo>
                    <a:pt x="19555" y="220245"/>
                  </a:lnTo>
                  <a:lnTo>
                    <a:pt x="21930" y="163433"/>
                  </a:lnTo>
                  <a:lnTo>
                    <a:pt x="29332" y="104031"/>
                  </a:lnTo>
                  <a:lnTo>
                    <a:pt x="31140" y="41907"/>
                  </a:lnTo>
                  <a:lnTo>
                    <a:pt x="37043" y="4348"/>
                  </a:lnTo>
                  <a:lnTo>
                    <a:pt x="39903" y="0"/>
                  </a:lnTo>
                  <a:lnTo>
                    <a:pt x="42980" y="611"/>
                  </a:lnTo>
                  <a:lnTo>
                    <a:pt x="46201" y="4528"/>
                  </a:lnTo>
                  <a:lnTo>
                    <a:pt x="63247" y="57141"/>
                  </a:lnTo>
                  <a:lnTo>
                    <a:pt x="82813" y="111154"/>
                  </a:lnTo>
                  <a:lnTo>
                    <a:pt x="109208" y="166883"/>
                  </a:lnTo>
                  <a:lnTo>
                    <a:pt x="133833" y="222952"/>
                  </a:lnTo>
                  <a:lnTo>
                    <a:pt x="155897" y="279087"/>
                  </a:lnTo>
                  <a:lnTo>
                    <a:pt x="174381" y="334066"/>
                  </a:lnTo>
                  <a:lnTo>
                    <a:pt x="198467" y="390771"/>
                  </a:lnTo>
                  <a:lnTo>
                    <a:pt x="217309" y="437710"/>
                  </a:lnTo>
                  <a:lnTo>
                    <a:pt x="221098" y="454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8254" y="66645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7197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9101" y="403241"/>
              <a:ext cx="37652" cy="379027"/>
            </a:xfrm>
            <a:custGeom>
              <a:avLst/>
              <a:gdLst/>
              <a:ahLst/>
              <a:cxnLst/>
              <a:rect l="0" t="0" r="0" b="0"/>
              <a:pathLst>
                <a:path w="37652" h="379027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3941" y="138119"/>
                  </a:lnTo>
                  <a:lnTo>
                    <a:pt x="18927" y="186763"/>
                  </a:lnTo>
                  <a:lnTo>
                    <a:pt x="31093" y="245122"/>
                  </a:lnTo>
                  <a:lnTo>
                    <a:pt x="36355" y="301710"/>
                  </a:lnTo>
                  <a:lnTo>
                    <a:pt x="37395" y="351709"/>
                  </a:lnTo>
                  <a:lnTo>
                    <a:pt x="3765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9353" y="363814"/>
              <a:ext cx="379027" cy="416207"/>
            </a:xfrm>
            <a:custGeom>
              <a:avLst/>
              <a:gdLst/>
              <a:ahLst/>
              <a:cxnLst/>
              <a:rect l="0" t="0" r="0" b="0"/>
              <a:pathLst>
                <a:path w="379027" h="416207">
                  <a:moveTo>
                    <a:pt x="0" y="102598"/>
                  </a:moveTo>
                  <a:lnTo>
                    <a:pt x="0" y="80241"/>
                  </a:lnTo>
                  <a:lnTo>
                    <a:pt x="6239" y="63026"/>
                  </a:lnTo>
                  <a:lnTo>
                    <a:pt x="29308" y="32910"/>
                  </a:lnTo>
                  <a:lnTo>
                    <a:pt x="55087" y="17089"/>
                  </a:lnTo>
                  <a:lnTo>
                    <a:pt x="97579" y="2433"/>
                  </a:lnTo>
                  <a:lnTo>
                    <a:pt x="140956" y="0"/>
                  </a:lnTo>
                  <a:lnTo>
                    <a:pt x="199193" y="12167"/>
                  </a:lnTo>
                  <a:lnTo>
                    <a:pt x="217602" y="24972"/>
                  </a:lnTo>
                  <a:lnTo>
                    <a:pt x="232413" y="43531"/>
                  </a:lnTo>
                  <a:lnTo>
                    <a:pt x="242894" y="67377"/>
                  </a:lnTo>
                  <a:lnTo>
                    <a:pt x="250750" y="128049"/>
                  </a:lnTo>
                  <a:lnTo>
                    <a:pt x="249771" y="169671"/>
                  </a:lnTo>
                  <a:lnTo>
                    <a:pt x="225122" y="229436"/>
                  </a:lnTo>
                  <a:lnTo>
                    <a:pt x="213062" y="259503"/>
                  </a:lnTo>
                  <a:lnTo>
                    <a:pt x="201539" y="276059"/>
                  </a:lnTo>
                  <a:lnTo>
                    <a:pt x="182380" y="284977"/>
                  </a:lnTo>
                  <a:lnTo>
                    <a:pt x="170719" y="287355"/>
                  </a:lnTo>
                  <a:lnTo>
                    <a:pt x="165286" y="286600"/>
                  </a:lnTo>
                  <a:lnTo>
                    <a:pt x="164003" y="283758"/>
                  </a:lnTo>
                  <a:lnTo>
                    <a:pt x="165487" y="279523"/>
                  </a:lnTo>
                  <a:lnTo>
                    <a:pt x="168816" y="279040"/>
                  </a:lnTo>
                  <a:lnTo>
                    <a:pt x="178755" y="284742"/>
                  </a:lnTo>
                  <a:lnTo>
                    <a:pt x="232035" y="344385"/>
                  </a:lnTo>
                  <a:lnTo>
                    <a:pt x="285384" y="397272"/>
                  </a:lnTo>
                  <a:lnTo>
                    <a:pt x="305822" y="413329"/>
                  </a:lnTo>
                  <a:lnTo>
                    <a:pt x="316185" y="416206"/>
                  </a:lnTo>
                  <a:lnTo>
                    <a:pt x="379026" y="407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5249" y="57169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93760" y="1633693"/>
            <a:ext cx="820789" cy="421141"/>
            <a:chOff x="493760" y="1633693"/>
            <a:chExt cx="820789" cy="421141"/>
          </a:xfrm>
        </p:grpSpPr>
        <p:sp>
          <p:nvSpPr>
            <p:cNvPr id="8" name="Freeform 7"/>
            <p:cNvSpPr/>
            <p:nvPr/>
          </p:nvSpPr>
          <p:spPr>
            <a:xfrm>
              <a:off x="493760" y="1633693"/>
              <a:ext cx="220665" cy="415682"/>
            </a:xfrm>
            <a:custGeom>
              <a:avLst/>
              <a:gdLst/>
              <a:ahLst/>
              <a:cxnLst/>
              <a:rect l="0" t="0" r="0" b="0"/>
              <a:pathLst>
                <a:path w="220665" h="415682">
                  <a:moveTo>
                    <a:pt x="20622" y="0"/>
                  </a:moveTo>
                  <a:lnTo>
                    <a:pt x="12289" y="60384"/>
                  </a:lnTo>
                  <a:lnTo>
                    <a:pt x="10744" y="114988"/>
                  </a:lnTo>
                  <a:lnTo>
                    <a:pt x="10287" y="168212"/>
                  </a:lnTo>
                  <a:lnTo>
                    <a:pt x="10151" y="221026"/>
                  </a:lnTo>
                  <a:lnTo>
                    <a:pt x="6991" y="273720"/>
                  </a:lnTo>
                  <a:lnTo>
                    <a:pt x="1766" y="326377"/>
                  </a:lnTo>
                  <a:lnTo>
                    <a:pt x="217" y="379024"/>
                  </a:lnTo>
                  <a:lnTo>
                    <a:pt x="0" y="396572"/>
                  </a:lnTo>
                  <a:lnTo>
                    <a:pt x="3365" y="407101"/>
                  </a:lnTo>
                  <a:lnTo>
                    <a:pt x="9117" y="412951"/>
                  </a:lnTo>
                  <a:lnTo>
                    <a:pt x="16462" y="415681"/>
                  </a:lnTo>
                  <a:lnTo>
                    <a:pt x="23698" y="415161"/>
                  </a:lnTo>
                  <a:lnTo>
                    <a:pt x="75937" y="396942"/>
                  </a:lnTo>
                  <a:lnTo>
                    <a:pt x="124230" y="386154"/>
                  </a:lnTo>
                  <a:lnTo>
                    <a:pt x="182205" y="380434"/>
                  </a:lnTo>
                  <a:lnTo>
                    <a:pt x="22066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72351" y="1677735"/>
              <a:ext cx="189514" cy="377099"/>
            </a:xfrm>
            <a:custGeom>
              <a:avLst/>
              <a:gdLst/>
              <a:ahLst/>
              <a:cxnLst/>
              <a:rect l="0" t="0" r="0" b="0"/>
              <a:pathLst>
                <a:path w="189514" h="377099">
                  <a:moveTo>
                    <a:pt x="0" y="377098"/>
                  </a:moveTo>
                  <a:lnTo>
                    <a:pt x="3120" y="328167"/>
                  </a:lnTo>
                  <a:lnTo>
                    <a:pt x="9065" y="269037"/>
                  </a:lnTo>
                  <a:lnTo>
                    <a:pt x="10240" y="211127"/>
                  </a:lnTo>
                  <a:lnTo>
                    <a:pt x="13591" y="147695"/>
                  </a:lnTo>
                  <a:lnTo>
                    <a:pt x="25172" y="89759"/>
                  </a:lnTo>
                  <a:lnTo>
                    <a:pt x="31489" y="34424"/>
                  </a:lnTo>
                  <a:lnTo>
                    <a:pt x="36612" y="10719"/>
                  </a:lnTo>
                  <a:lnTo>
                    <a:pt x="41956" y="4164"/>
                  </a:lnTo>
                  <a:lnTo>
                    <a:pt x="49028" y="963"/>
                  </a:lnTo>
                  <a:lnTo>
                    <a:pt x="57252" y="0"/>
                  </a:lnTo>
                  <a:lnTo>
                    <a:pt x="65074" y="4037"/>
                  </a:lnTo>
                  <a:lnTo>
                    <a:pt x="80005" y="21000"/>
                  </a:lnTo>
                  <a:lnTo>
                    <a:pt x="101418" y="71188"/>
                  </a:lnTo>
                  <a:lnTo>
                    <a:pt x="123845" y="133094"/>
                  </a:lnTo>
                  <a:lnTo>
                    <a:pt x="145476" y="196319"/>
                  </a:lnTo>
                  <a:lnTo>
                    <a:pt x="163874" y="255558"/>
                  </a:lnTo>
                  <a:lnTo>
                    <a:pt x="178773" y="299148"/>
                  </a:lnTo>
                  <a:lnTo>
                    <a:pt x="189513" y="324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24994" y="1896906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31585"/>
                  </a:moveTo>
                  <a:lnTo>
                    <a:pt x="44174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19792" y="180214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08526" y="2664067"/>
            <a:ext cx="947566" cy="418020"/>
            <a:chOff x="508526" y="2664067"/>
            <a:chExt cx="947566" cy="418020"/>
          </a:xfrm>
        </p:grpSpPr>
        <p:sp>
          <p:nvSpPr>
            <p:cNvPr id="13" name="Freeform 12"/>
            <p:cNvSpPr/>
            <p:nvPr/>
          </p:nvSpPr>
          <p:spPr>
            <a:xfrm>
              <a:off x="508526" y="2721767"/>
              <a:ext cx="273742" cy="360320"/>
            </a:xfrm>
            <a:custGeom>
              <a:avLst/>
              <a:gdLst/>
              <a:ahLst/>
              <a:cxnLst/>
              <a:rect l="0" t="0" r="0" b="0"/>
              <a:pathLst>
                <a:path w="273742" h="360320">
                  <a:moveTo>
                    <a:pt x="0" y="360319"/>
                  </a:moveTo>
                  <a:lnTo>
                    <a:pt x="5589" y="301702"/>
                  </a:lnTo>
                  <a:lnTo>
                    <a:pt x="10723" y="248698"/>
                  </a:lnTo>
                  <a:lnTo>
                    <a:pt x="21789" y="196980"/>
                  </a:lnTo>
                  <a:lnTo>
                    <a:pt x="28683" y="148145"/>
                  </a:lnTo>
                  <a:lnTo>
                    <a:pt x="36601" y="90420"/>
                  </a:lnTo>
                  <a:lnTo>
                    <a:pt x="46070" y="56131"/>
                  </a:lnTo>
                  <a:lnTo>
                    <a:pt x="50600" y="52242"/>
                  </a:lnTo>
                  <a:lnTo>
                    <a:pt x="55960" y="53159"/>
                  </a:lnTo>
                  <a:lnTo>
                    <a:pt x="61873" y="57279"/>
                  </a:lnTo>
                  <a:lnTo>
                    <a:pt x="71563" y="71216"/>
                  </a:lnTo>
                  <a:lnTo>
                    <a:pt x="94569" y="129192"/>
                  </a:lnTo>
                  <a:lnTo>
                    <a:pt x="102862" y="148801"/>
                  </a:lnTo>
                  <a:lnTo>
                    <a:pt x="114347" y="165315"/>
                  </a:lnTo>
                  <a:lnTo>
                    <a:pt x="123024" y="169485"/>
                  </a:lnTo>
                  <a:lnTo>
                    <a:pt x="145145" y="170999"/>
                  </a:lnTo>
                  <a:lnTo>
                    <a:pt x="155255" y="167425"/>
                  </a:lnTo>
                  <a:lnTo>
                    <a:pt x="172727" y="154095"/>
                  </a:lnTo>
                  <a:lnTo>
                    <a:pt x="190129" y="126860"/>
                  </a:lnTo>
                  <a:lnTo>
                    <a:pt x="213825" y="65360"/>
                  </a:lnTo>
                  <a:lnTo>
                    <a:pt x="244179" y="2336"/>
                  </a:lnTo>
                  <a:lnTo>
                    <a:pt x="247014" y="0"/>
                  </a:lnTo>
                  <a:lnTo>
                    <a:pt x="248904" y="3123"/>
                  </a:lnTo>
                  <a:lnTo>
                    <a:pt x="251937" y="52935"/>
                  </a:lnTo>
                  <a:lnTo>
                    <a:pt x="252463" y="104556"/>
                  </a:lnTo>
                  <a:lnTo>
                    <a:pt x="258208" y="156895"/>
                  </a:lnTo>
                  <a:lnTo>
                    <a:pt x="263394" y="218577"/>
                  </a:lnTo>
                  <a:lnTo>
                    <a:pt x="271350" y="275822"/>
                  </a:lnTo>
                  <a:lnTo>
                    <a:pt x="273741" y="328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16052" y="2664067"/>
              <a:ext cx="235536" cy="351923"/>
            </a:xfrm>
            <a:custGeom>
              <a:avLst/>
              <a:gdLst/>
              <a:ahLst/>
              <a:cxnLst/>
              <a:rect l="0" t="0" r="0" b="0"/>
              <a:pathLst>
                <a:path w="235536" h="351923">
                  <a:moveTo>
                    <a:pt x="150484" y="17936"/>
                  </a:moveTo>
                  <a:lnTo>
                    <a:pt x="139306" y="6757"/>
                  </a:lnTo>
                  <a:lnTo>
                    <a:pt x="121340" y="1269"/>
                  </a:lnTo>
                  <a:lnTo>
                    <a:pt x="98927" y="0"/>
                  </a:lnTo>
                  <a:lnTo>
                    <a:pt x="66578" y="7032"/>
                  </a:lnTo>
                  <a:lnTo>
                    <a:pt x="27325" y="29777"/>
                  </a:lnTo>
                  <a:lnTo>
                    <a:pt x="12689" y="44255"/>
                  </a:lnTo>
                  <a:lnTo>
                    <a:pt x="2284" y="62389"/>
                  </a:lnTo>
                  <a:lnTo>
                    <a:pt x="0" y="82146"/>
                  </a:lnTo>
                  <a:lnTo>
                    <a:pt x="4054" y="101456"/>
                  </a:lnTo>
                  <a:lnTo>
                    <a:pt x="13654" y="117837"/>
                  </a:lnTo>
                  <a:lnTo>
                    <a:pt x="28840" y="129796"/>
                  </a:lnTo>
                  <a:lnTo>
                    <a:pt x="67184" y="147006"/>
                  </a:lnTo>
                  <a:lnTo>
                    <a:pt x="130474" y="153779"/>
                  </a:lnTo>
                  <a:lnTo>
                    <a:pt x="156798" y="156689"/>
                  </a:lnTo>
                  <a:lnTo>
                    <a:pt x="180197" y="165782"/>
                  </a:lnTo>
                  <a:lnTo>
                    <a:pt x="207511" y="189644"/>
                  </a:lnTo>
                  <a:lnTo>
                    <a:pt x="230422" y="224530"/>
                  </a:lnTo>
                  <a:lnTo>
                    <a:pt x="235535" y="250915"/>
                  </a:lnTo>
                  <a:lnTo>
                    <a:pt x="232738" y="277070"/>
                  </a:lnTo>
                  <a:lnTo>
                    <a:pt x="223696" y="300393"/>
                  </a:lnTo>
                  <a:lnTo>
                    <a:pt x="199863" y="327664"/>
                  </a:lnTo>
                  <a:lnTo>
                    <a:pt x="170574" y="344973"/>
                  </a:lnTo>
                  <a:lnTo>
                    <a:pt x="134080" y="351922"/>
                  </a:lnTo>
                  <a:lnTo>
                    <a:pt x="99220" y="348391"/>
                  </a:lnTo>
                  <a:lnTo>
                    <a:pt x="55728" y="333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82391" y="281887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51343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35439" y="3685698"/>
            <a:ext cx="715939" cy="421141"/>
            <a:chOff x="535439" y="3685698"/>
            <a:chExt cx="715939" cy="421141"/>
          </a:xfrm>
        </p:grpSpPr>
        <p:sp>
          <p:nvSpPr>
            <p:cNvPr id="17" name="Freeform 16"/>
            <p:cNvSpPr/>
            <p:nvPr/>
          </p:nvSpPr>
          <p:spPr>
            <a:xfrm>
              <a:off x="535439" y="3685698"/>
              <a:ext cx="10530" cy="379026"/>
            </a:xfrm>
            <a:custGeom>
              <a:avLst/>
              <a:gdLst/>
              <a:ahLst/>
              <a:cxnLst/>
              <a:rect l="0" t="0" r="0" b="0"/>
              <a:pathLst>
                <a:path w="10530" h="379026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129" y="161869"/>
                  </a:lnTo>
                  <a:lnTo>
                    <a:pt x="38" y="211088"/>
                  </a:lnTo>
                  <a:lnTo>
                    <a:pt x="12" y="260896"/>
                  </a:lnTo>
                  <a:lnTo>
                    <a:pt x="6068" y="313317"/>
                  </a:lnTo>
                  <a:lnTo>
                    <a:pt x="1546" y="354348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6801" y="3769926"/>
              <a:ext cx="168681" cy="305327"/>
            </a:xfrm>
            <a:custGeom>
              <a:avLst/>
              <a:gdLst/>
              <a:ahLst/>
              <a:cxnLst/>
              <a:rect l="0" t="0" r="0" b="0"/>
              <a:pathLst>
                <a:path w="168681" h="305327">
                  <a:moveTo>
                    <a:pt x="126566" y="0"/>
                  </a:moveTo>
                  <a:lnTo>
                    <a:pt x="116991" y="24046"/>
                  </a:lnTo>
                  <a:lnTo>
                    <a:pt x="61079" y="86287"/>
                  </a:lnTo>
                  <a:lnTo>
                    <a:pt x="5610" y="123860"/>
                  </a:lnTo>
                  <a:lnTo>
                    <a:pt x="1475" y="132876"/>
                  </a:lnTo>
                  <a:lnTo>
                    <a:pt x="0" y="155372"/>
                  </a:lnTo>
                  <a:lnTo>
                    <a:pt x="6364" y="174729"/>
                  </a:lnTo>
                  <a:lnTo>
                    <a:pt x="18160" y="191131"/>
                  </a:lnTo>
                  <a:lnTo>
                    <a:pt x="74574" y="234970"/>
                  </a:lnTo>
                  <a:lnTo>
                    <a:pt x="135982" y="277235"/>
                  </a:lnTo>
                  <a:lnTo>
                    <a:pt x="16868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98652" y="3780454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19128" y="52705"/>
                  </a:lnTo>
                  <a:lnTo>
                    <a:pt x="36603" y="75018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9180" y="3706755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168456" y="0"/>
                  </a:moveTo>
                  <a:lnTo>
                    <a:pt x="139148" y="58617"/>
                  </a:lnTo>
                  <a:lnTo>
                    <a:pt x="113456" y="121453"/>
                  </a:lnTo>
                  <a:lnTo>
                    <a:pt x="92861" y="175939"/>
                  </a:lnTo>
                  <a:lnTo>
                    <a:pt x="69123" y="237308"/>
                  </a:lnTo>
                  <a:lnTo>
                    <a:pt x="49987" y="287252"/>
                  </a:lnTo>
                  <a:lnTo>
                    <a:pt x="29328" y="34664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25035" y="3833097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83651" y="3119"/>
                  </a:lnTo>
                  <a:lnTo>
                    <a:pt x="24126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0154" y="4731177"/>
            <a:ext cx="884395" cy="368499"/>
            <a:chOff x="430154" y="4731177"/>
            <a:chExt cx="884395" cy="368499"/>
          </a:xfrm>
        </p:grpSpPr>
        <p:sp>
          <p:nvSpPr>
            <p:cNvPr id="23" name="Freeform 22"/>
            <p:cNvSpPr/>
            <p:nvPr/>
          </p:nvSpPr>
          <p:spPr>
            <a:xfrm>
              <a:off x="600806" y="4783820"/>
              <a:ext cx="8334" cy="315856"/>
            </a:xfrm>
            <a:custGeom>
              <a:avLst/>
              <a:gdLst/>
              <a:ahLst/>
              <a:cxnLst/>
              <a:rect l="0" t="0" r="0" b="0"/>
              <a:pathLst>
                <a:path w="8334" h="315856">
                  <a:moveTo>
                    <a:pt x="8333" y="0"/>
                  </a:moveTo>
                  <a:lnTo>
                    <a:pt x="0" y="37477"/>
                  </a:lnTo>
                  <a:lnTo>
                    <a:pt x="1574" y="72326"/>
                  </a:lnTo>
                  <a:lnTo>
                    <a:pt x="7443" y="135736"/>
                  </a:lnTo>
                  <a:lnTo>
                    <a:pt x="8157" y="198084"/>
                  </a:lnTo>
                  <a:lnTo>
                    <a:pt x="8298" y="255807"/>
                  </a:lnTo>
                  <a:lnTo>
                    <a:pt x="833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154" y="4731177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368498" y="0"/>
                  </a:moveTo>
                  <a:lnTo>
                    <a:pt x="340942" y="7236"/>
                  </a:lnTo>
                  <a:lnTo>
                    <a:pt x="284719" y="12998"/>
                  </a:lnTo>
                  <a:lnTo>
                    <a:pt x="228207" y="25055"/>
                  </a:lnTo>
                  <a:lnTo>
                    <a:pt x="180441" y="29651"/>
                  </a:lnTo>
                  <a:lnTo>
                    <a:pt x="129243" y="36602"/>
                  </a:lnTo>
                  <a:lnTo>
                    <a:pt x="66777" y="49431"/>
                  </a:lnTo>
                  <a:lnTo>
                    <a:pt x="14924" y="601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9180" y="4731177"/>
              <a:ext cx="282545" cy="337713"/>
            </a:xfrm>
            <a:custGeom>
              <a:avLst/>
              <a:gdLst/>
              <a:ahLst/>
              <a:cxnLst/>
              <a:rect l="0" t="0" r="0" b="0"/>
              <a:pathLst>
                <a:path w="282545" h="337713">
                  <a:moveTo>
                    <a:pt x="0" y="326384"/>
                  </a:moveTo>
                  <a:lnTo>
                    <a:pt x="0" y="267767"/>
                  </a:lnTo>
                  <a:lnTo>
                    <a:pt x="0" y="205187"/>
                  </a:lnTo>
                  <a:lnTo>
                    <a:pt x="1170" y="155033"/>
                  </a:lnTo>
                  <a:lnTo>
                    <a:pt x="8334" y="92452"/>
                  </a:lnTo>
                  <a:lnTo>
                    <a:pt x="15684" y="35290"/>
                  </a:lnTo>
                  <a:lnTo>
                    <a:pt x="18645" y="30546"/>
                  </a:lnTo>
                  <a:lnTo>
                    <a:pt x="21789" y="30892"/>
                  </a:lnTo>
                  <a:lnTo>
                    <a:pt x="28402" y="40636"/>
                  </a:lnTo>
                  <a:lnTo>
                    <a:pt x="49162" y="95551"/>
                  </a:lnTo>
                  <a:lnTo>
                    <a:pt x="72274" y="153093"/>
                  </a:lnTo>
                  <a:lnTo>
                    <a:pt x="98678" y="214728"/>
                  </a:lnTo>
                  <a:lnTo>
                    <a:pt x="126424" y="270057"/>
                  </a:lnTo>
                  <a:lnTo>
                    <a:pt x="154434" y="309538"/>
                  </a:lnTo>
                  <a:lnTo>
                    <a:pt x="181069" y="332571"/>
                  </a:lnTo>
                  <a:lnTo>
                    <a:pt x="204088" y="337712"/>
                  </a:lnTo>
                  <a:lnTo>
                    <a:pt x="216777" y="337446"/>
                  </a:lnTo>
                  <a:lnTo>
                    <a:pt x="227576" y="333758"/>
                  </a:lnTo>
                  <a:lnTo>
                    <a:pt x="245815" y="320303"/>
                  </a:lnTo>
                  <a:lnTo>
                    <a:pt x="263647" y="292996"/>
                  </a:lnTo>
                  <a:lnTo>
                    <a:pt x="275531" y="233585"/>
                  </a:lnTo>
                  <a:lnTo>
                    <a:pt x="282544" y="184311"/>
                  </a:lnTo>
                  <a:lnTo>
                    <a:pt x="276693" y="122282"/>
                  </a:lnTo>
                  <a:lnTo>
                    <a:pt x="271205" y="63755"/>
                  </a:lnTo>
                  <a:lnTo>
                    <a:pt x="265581" y="27469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19792" y="485751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82139" y="5642287"/>
            <a:ext cx="2368913" cy="713002"/>
            <a:chOff x="482139" y="5642287"/>
            <a:chExt cx="2368913" cy="713002"/>
          </a:xfrm>
        </p:grpSpPr>
        <p:grpSp>
          <p:nvGrpSpPr>
            <p:cNvPr id="32" name="Group 31"/>
            <p:cNvGrpSpPr/>
            <p:nvPr/>
          </p:nvGrpSpPr>
          <p:grpSpPr>
            <a:xfrm>
              <a:off x="482139" y="5644822"/>
              <a:ext cx="684353" cy="513363"/>
              <a:chOff x="482139" y="5644822"/>
              <a:chExt cx="684353" cy="513363"/>
            </a:xfrm>
          </p:grpSpPr>
          <p:sp>
            <p:nvSpPr>
              <p:cNvPr id="28" name="Freeform 27"/>
              <p:cNvSpPr/>
              <p:nvPr/>
            </p:nvSpPr>
            <p:spPr>
              <a:xfrm>
                <a:off x="482139" y="5644822"/>
                <a:ext cx="178985" cy="513363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513363">
                    <a:moveTo>
                      <a:pt x="0" y="513362"/>
                    </a:moveTo>
                    <a:lnTo>
                      <a:pt x="0" y="454745"/>
                    </a:lnTo>
                    <a:lnTo>
                      <a:pt x="7235" y="399401"/>
                    </a:lnTo>
                    <a:lnTo>
                      <a:pt x="12997" y="336476"/>
                    </a:lnTo>
                    <a:lnTo>
                      <a:pt x="18669" y="286646"/>
                    </a:lnTo>
                    <a:lnTo>
                      <a:pt x="23469" y="230548"/>
                    </a:lnTo>
                    <a:lnTo>
                      <a:pt x="29180" y="176881"/>
                    </a:lnTo>
                    <a:lnTo>
                      <a:pt x="33992" y="123935"/>
                    </a:lnTo>
                    <a:lnTo>
                      <a:pt x="39707" y="71202"/>
                    </a:lnTo>
                    <a:lnTo>
                      <a:pt x="47228" y="12160"/>
                    </a:lnTo>
                    <a:lnTo>
                      <a:pt x="52542" y="4923"/>
                    </a:lnTo>
                    <a:lnTo>
                      <a:pt x="59595" y="1267"/>
                    </a:lnTo>
                    <a:lnTo>
                      <a:pt x="67806" y="0"/>
                    </a:lnTo>
                    <a:lnTo>
                      <a:pt x="74450" y="5004"/>
                    </a:lnTo>
                    <a:lnTo>
                      <a:pt x="89389" y="38824"/>
                    </a:lnTo>
                    <a:lnTo>
                      <a:pt x="104918" y="95885"/>
                    </a:lnTo>
                    <a:lnTo>
                      <a:pt x="119250" y="151957"/>
                    </a:lnTo>
                    <a:lnTo>
                      <a:pt x="133347" y="214809"/>
                    </a:lnTo>
                    <a:lnTo>
                      <a:pt x="143885" y="272043"/>
                    </a:lnTo>
                    <a:lnTo>
                      <a:pt x="153247" y="326567"/>
                    </a:lnTo>
                    <a:lnTo>
                      <a:pt x="157710" y="377427"/>
                    </a:lnTo>
                    <a:lnTo>
                      <a:pt x="172399" y="438399"/>
                    </a:lnTo>
                    <a:lnTo>
                      <a:pt x="178984" y="46071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13724" y="5989728"/>
                <a:ext cx="842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0529">
                    <a:moveTo>
                      <a:pt x="84228" y="0"/>
                    </a:moveTo>
                    <a:lnTo>
                      <a:pt x="25612" y="9065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787465" y="5715987"/>
                <a:ext cx="200043" cy="40804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408048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06654"/>
                    </a:lnTo>
                    <a:lnTo>
                      <a:pt x="5589" y="164567"/>
                    </a:lnTo>
                    <a:lnTo>
                      <a:pt x="9553" y="226612"/>
                    </a:lnTo>
                    <a:lnTo>
                      <a:pt x="10240" y="277844"/>
                    </a:lnTo>
                    <a:lnTo>
                      <a:pt x="10443" y="328899"/>
                    </a:lnTo>
                    <a:lnTo>
                      <a:pt x="13631" y="385545"/>
                    </a:lnTo>
                    <a:lnTo>
                      <a:pt x="16107" y="397410"/>
                    </a:lnTo>
                    <a:lnTo>
                      <a:pt x="22436" y="404150"/>
                    </a:lnTo>
                    <a:lnTo>
                      <a:pt x="31335" y="407473"/>
                    </a:lnTo>
                    <a:lnTo>
                      <a:pt x="52531" y="408047"/>
                    </a:lnTo>
                    <a:lnTo>
                      <a:pt x="73650" y="404402"/>
                    </a:lnTo>
                    <a:lnTo>
                      <a:pt x="133391" y="376743"/>
                    </a:lnTo>
                    <a:lnTo>
                      <a:pt x="182816" y="361249"/>
                    </a:lnTo>
                    <a:lnTo>
                      <a:pt x="200042" y="3579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1103320" y="5810743"/>
                <a:ext cx="63172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31587">
                    <a:moveTo>
                      <a:pt x="63171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>
              <a:off x="1366533" y="5642287"/>
              <a:ext cx="1484519" cy="713002"/>
              <a:chOff x="1366533" y="5642287"/>
              <a:chExt cx="1484519" cy="713002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1366533" y="5660233"/>
                <a:ext cx="193451" cy="476894"/>
              </a:xfrm>
              <a:custGeom>
                <a:avLst/>
                <a:gdLst/>
                <a:ahLst/>
                <a:cxnLst/>
                <a:rect l="0" t="0" r="0" b="0"/>
                <a:pathLst>
                  <a:path w="193451" h="476894">
                    <a:moveTo>
                      <a:pt x="0" y="466365"/>
                    </a:moveTo>
                    <a:lnTo>
                      <a:pt x="0" y="409101"/>
                    </a:lnTo>
                    <a:lnTo>
                      <a:pt x="0" y="348209"/>
                    </a:lnTo>
                    <a:lnTo>
                      <a:pt x="0" y="299685"/>
                    </a:lnTo>
                    <a:lnTo>
                      <a:pt x="0" y="242673"/>
                    </a:lnTo>
                    <a:lnTo>
                      <a:pt x="0" y="186917"/>
                    </a:lnTo>
                    <a:lnTo>
                      <a:pt x="7235" y="124080"/>
                    </a:lnTo>
                    <a:lnTo>
                      <a:pt x="9878" y="66607"/>
                    </a:lnTo>
                    <a:lnTo>
                      <a:pt x="11409" y="46539"/>
                    </a:lnTo>
                    <a:lnTo>
                      <a:pt x="13455" y="46102"/>
                    </a:lnTo>
                    <a:lnTo>
                      <a:pt x="18848" y="54973"/>
                    </a:lnTo>
                    <a:lnTo>
                      <a:pt x="27291" y="80869"/>
                    </a:lnTo>
                    <a:lnTo>
                      <a:pt x="33857" y="130948"/>
                    </a:lnTo>
                    <a:lnTo>
                      <a:pt x="46072" y="180311"/>
                    </a:lnTo>
                    <a:lnTo>
                      <a:pt x="81374" y="236045"/>
                    </a:lnTo>
                    <a:lnTo>
                      <a:pt x="89344" y="240289"/>
                    </a:lnTo>
                    <a:lnTo>
                      <a:pt x="98167" y="240778"/>
                    </a:lnTo>
                    <a:lnTo>
                      <a:pt x="107559" y="238765"/>
                    </a:lnTo>
                    <a:lnTo>
                      <a:pt x="124233" y="227169"/>
                    </a:lnTo>
                    <a:lnTo>
                      <a:pt x="138273" y="210317"/>
                    </a:lnTo>
                    <a:lnTo>
                      <a:pt x="156818" y="167783"/>
                    </a:lnTo>
                    <a:lnTo>
                      <a:pt x="171746" y="114667"/>
                    </a:lnTo>
                    <a:lnTo>
                      <a:pt x="178724" y="60286"/>
                    </a:lnTo>
                    <a:lnTo>
                      <a:pt x="193450" y="3708"/>
                    </a:lnTo>
                    <a:lnTo>
                      <a:pt x="193307" y="0"/>
                    </a:lnTo>
                    <a:lnTo>
                      <a:pt x="190873" y="1037"/>
                    </a:lnTo>
                    <a:lnTo>
                      <a:pt x="186910" y="5238"/>
                    </a:lnTo>
                    <a:lnTo>
                      <a:pt x="182507" y="22384"/>
                    </a:lnTo>
                    <a:lnTo>
                      <a:pt x="179680" y="82697"/>
                    </a:lnTo>
                    <a:lnTo>
                      <a:pt x="179190" y="141726"/>
                    </a:lnTo>
                    <a:lnTo>
                      <a:pt x="179076" y="185990"/>
                    </a:lnTo>
                    <a:lnTo>
                      <a:pt x="179025" y="232959"/>
                    </a:lnTo>
                    <a:lnTo>
                      <a:pt x="179002" y="281131"/>
                    </a:lnTo>
                    <a:lnTo>
                      <a:pt x="178992" y="326717"/>
                    </a:lnTo>
                    <a:lnTo>
                      <a:pt x="178987" y="385604"/>
                    </a:lnTo>
                    <a:lnTo>
                      <a:pt x="178985" y="447423"/>
                    </a:lnTo>
                    <a:lnTo>
                      <a:pt x="178984" y="47689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572549" y="5947614"/>
                <a:ext cx="134877" cy="186076"/>
              </a:xfrm>
              <a:custGeom>
                <a:avLst/>
                <a:gdLst/>
                <a:ahLst/>
                <a:cxnLst/>
                <a:rect l="0" t="0" r="0" b="0"/>
                <a:pathLst>
                  <a:path w="134877" h="186076">
                    <a:moveTo>
                      <a:pt x="78253" y="0"/>
                    </a:moveTo>
                    <a:lnTo>
                      <a:pt x="61486" y="5589"/>
                    </a:lnTo>
                    <a:lnTo>
                      <a:pt x="47014" y="17691"/>
                    </a:lnTo>
                    <a:lnTo>
                      <a:pt x="28833" y="44236"/>
                    </a:lnTo>
                    <a:lnTo>
                      <a:pt x="8488" y="96205"/>
                    </a:lnTo>
                    <a:lnTo>
                      <a:pt x="0" y="133660"/>
                    </a:lnTo>
                    <a:lnTo>
                      <a:pt x="1750" y="156501"/>
                    </a:lnTo>
                    <a:lnTo>
                      <a:pt x="6194" y="165165"/>
                    </a:lnTo>
                    <a:lnTo>
                      <a:pt x="20491" y="177911"/>
                    </a:lnTo>
                    <a:lnTo>
                      <a:pt x="41663" y="184357"/>
                    </a:lnTo>
                    <a:lnTo>
                      <a:pt x="53860" y="186075"/>
                    </a:lnTo>
                    <a:lnTo>
                      <a:pt x="73651" y="181746"/>
                    </a:lnTo>
                    <a:lnTo>
                      <a:pt x="105420" y="159903"/>
                    </a:lnTo>
                    <a:lnTo>
                      <a:pt x="121528" y="134336"/>
                    </a:lnTo>
                    <a:lnTo>
                      <a:pt x="133709" y="104534"/>
                    </a:lnTo>
                    <a:lnTo>
                      <a:pt x="134876" y="80775"/>
                    </a:lnTo>
                    <a:lnTo>
                      <a:pt x="126093" y="32982"/>
                    </a:lnTo>
                    <a:lnTo>
                      <a:pt x="120675" y="24328"/>
                    </a:lnTo>
                    <a:lnTo>
                      <a:pt x="8878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1735030" y="5945212"/>
                <a:ext cx="147400" cy="14461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4612">
                    <a:moveTo>
                      <a:pt x="0" y="23459"/>
                    </a:moveTo>
                    <a:lnTo>
                      <a:pt x="8333" y="60937"/>
                    </a:lnTo>
                    <a:lnTo>
                      <a:pt x="18645" y="117605"/>
                    </a:lnTo>
                    <a:lnTo>
                      <a:pt x="25054" y="139001"/>
                    </a:lnTo>
                    <a:lnTo>
                      <a:pt x="24892" y="143770"/>
                    </a:lnTo>
                    <a:lnTo>
                      <a:pt x="22444" y="144611"/>
                    </a:lnTo>
                    <a:lnTo>
                      <a:pt x="18472" y="142831"/>
                    </a:lnTo>
                    <a:lnTo>
                      <a:pt x="10939" y="131495"/>
                    </a:lnTo>
                    <a:lnTo>
                      <a:pt x="4862" y="113589"/>
                    </a:lnTo>
                    <a:lnTo>
                      <a:pt x="2611" y="78370"/>
                    </a:lnTo>
                    <a:lnTo>
                      <a:pt x="10002" y="45188"/>
                    </a:lnTo>
                    <a:lnTo>
                      <a:pt x="20433" y="23757"/>
                    </a:lnTo>
                    <a:lnTo>
                      <a:pt x="35988" y="8773"/>
                    </a:lnTo>
                    <a:lnTo>
                      <a:pt x="45049" y="3140"/>
                    </a:lnTo>
                    <a:lnTo>
                      <a:pt x="67595" y="0"/>
                    </a:lnTo>
                    <a:lnTo>
                      <a:pt x="90874" y="3674"/>
                    </a:lnTo>
                    <a:lnTo>
                      <a:pt x="109019" y="13106"/>
                    </a:lnTo>
                    <a:lnTo>
                      <a:pt x="121762" y="28216"/>
                    </a:lnTo>
                    <a:lnTo>
                      <a:pt x="139475" y="72102"/>
                    </a:lnTo>
                    <a:lnTo>
                      <a:pt x="140758" y="95381"/>
                    </a:lnTo>
                    <a:lnTo>
                      <a:pt x="139768" y="115085"/>
                    </a:lnTo>
                    <a:lnTo>
                      <a:pt x="147399" y="13927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945600" y="5642287"/>
                <a:ext cx="21058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31669">
                    <a:moveTo>
                      <a:pt x="21057" y="0"/>
                    </a:moveTo>
                    <a:lnTo>
                      <a:pt x="11992" y="58617"/>
                    </a:lnTo>
                    <a:lnTo>
                      <a:pt x="10962" y="110175"/>
                    </a:lnTo>
                    <a:lnTo>
                      <a:pt x="10657" y="169905"/>
                    </a:lnTo>
                    <a:lnTo>
                      <a:pt x="10567" y="232057"/>
                    </a:lnTo>
                    <a:lnTo>
                      <a:pt x="10540" y="289336"/>
                    </a:lnTo>
                    <a:lnTo>
                      <a:pt x="3295" y="345452"/>
                    </a:lnTo>
                    <a:lnTo>
                      <a:pt x="651" y="397264"/>
                    </a:lnTo>
                    <a:lnTo>
                      <a:pt x="0" y="4316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1798201" y="5821272"/>
                <a:ext cx="252685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52643">
                    <a:moveTo>
                      <a:pt x="252684" y="0"/>
                    </a:moveTo>
                    <a:lnTo>
                      <a:pt x="215206" y="8333"/>
                    </a:lnTo>
                    <a:lnTo>
                      <a:pt x="163783" y="15684"/>
                    </a:lnTo>
                    <a:lnTo>
                      <a:pt x="108565" y="21165"/>
                    </a:lnTo>
                    <a:lnTo>
                      <a:pt x="52597" y="32300"/>
                    </a:lnTo>
                    <a:lnTo>
                      <a:pt x="19874" y="42325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1935072" y="5887835"/>
                <a:ext cx="200042" cy="467454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467454">
                    <a:moveTo>
                      <a:pt x="200041" y="112421"/>
                    </a:moveTo>
                    <a:lnTo>
                      <a:pt x="191708" y="74943"/>
                    </a:lnTo>
                    <a:lnTo>
                      <a:pt x="184357" y="29109"/>
                    </a:lnTo>
                    <a:lnTo>
                      <a:pt x="179057" y="20615"/>
                    </a:lnTo>
                    <a:lnTo>
                      <a:pt x="163808" y="8057"/>
                    </a:lnTo>
                    <a:lnTo>
                      <a:pt x="129904" y="0"/>
                    </a:lnTo>
                    <a:lnTo>
                      <a:pt x="106868" y="4355"/>
                    </a:lnTo>
                    <a:lnTo>
                      <a:pt x="95811" y="8791"/>
                    </a:lnTo>
                    <a:lnTo>
                      <a:pt x="80407" y="23080"/>
                    </a:lnTo>
                    <a:lnTo>
                      <a:pt x="60986" y="60848"/>
                    </a:lnTo>
                    <a:lnTo>
                      <a:pt x="55114" y="102859"/>
                    </a:lnTo>
                    <a:lnTo>
                      <a:pt x="59980" y="126109"/>
                    </a:lnTo>
                    <a:lnTo>
                      <a:pt x="75873" y="152352"/>
                    </a:lnTo>
                    <a:lnTo>
                      <a:pt x="82168" y="160099"/>
                    </a:lnTo>
                    <a:lnTo>
                      <a:pt x="88703" y="162923"/>
                    </a:lnTo>
                    <a:lnTo>
                      <a:pt x="95400" y="162467"/>
                    </a:lnTo>
                    <a:lnTo>
                      <a:pt x="109080" y="155721"/>
                    </a:lnTo>
                    <a:lnTo>
                      <a:pt x="143927" y="125691"/>
                    </a:lnTo>
                    <a:lnTo>
                      <a:pt x="159368" y="99585"/>
                    </a:lnTo>
                    <a:lnTo>
                      <a:pt x="171352" y="69624"/>
                    </a:lnTo>
                    <a:lnTo>
                      <a:pt x="173896" y="67512"/>
                    </a:lnTo>
                    <a:lnTo>
                      <a:pt x="175592" y="70783"/>
                    </a:lnTo>
                    <a:lnTo>
                      <a:pt x="178537" y="122276"/>
                    </a:lnTo>
                    <a:lnTo>
                      <a:pt x="178896" y="176153"/>
                    </a:lnTo>
                    <a:lnTo>
                      <a:pt x="178967" y="237444"/>
                    </a:lnTo>
                    <a:lnTo>
                      <a:pt x="178979" y="288545"/>
                    </a:lnTo>
                    <a:lnTo>
                      <a:pt x="170577" y="349809"/>
                    </a:lnTo>
                    <a:lnTo>
                      <a:pt x="158686" y="391639"/>
                    </a:lnTo>
                    <a:lnTo>
                      <a:pt x="133975" y="425609"/>
                    </a:lnTo>
                    <a:lnTo>
                      <a:pt x="104427" y="449843"/>
                    </a:lnTo>
                    <a:lnTo>
                      <a:pt x="83847" y="460478"/>
                    </a:lnTo>
                    <a:lnTo>
                      <a:pt x="46940" y="467453"/>
                    </a:lnTo>
                    <a:lnTo>
                      <a:pt x="0" y="45986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169529" y="5899910"/>
                <a:ext cx="108885" cy="183144"/>
              </a:xfrm>
              <a:custGeom>
                <a:avLst/>
                <a:gdLst/>
                <a:ahLst/>
                <a:cxnLst/>
                <a:rect l="0" t="0" r="0" b="0"/>
                <a:pathLst>
                  <a:path w="108885" h="183144">
                    <a:moveTo>
                      <a:pt x="91926" y="5590"/>
                    </a:moveTo>
                    <a:lnTo>
                      <a:pt x="75158" y="0"/>
                    </a:lnTo>
                    <a:lnTo>
                      <a:pt x="57568" y="3495"/>
                    </a:lnTo>
                    <a:lnTo>
                      <a:pt x="47963" y="7703"/>
                    </a:lnTo>
                    <a:lnTo>
                      <a:pt x="31053" y="24857"/>
                    </a:lnTo>
                    <a:lnTo>
                      <a:pt x="6722" y="68407"/>
                    </a:lnTo>
                    <a:lnTo>
                      <a:pt x="0" y="105831"/>
                    </a:lnTo>
                    <a:lnTo>
                      <a:pt x="3598" y="140966"/>
                    </a:lnTo>
                    <a:lnTo>
                      <a:pt x="17662" y="173603"/>
                    </a:lnTo>
                    <a:lnTo>
                      <a:pt x="26039" y="179600"/>
                    </a:lnTo>
                    <a:lnTo>
                      <a:pt x="47825" y="183143"/>
                    </a:lnTo>
                    <a:lnTo>
                      <a:pt x="66866" y="177699"/>
                    </a:lnTo>
                    <a:lnTo>
                      <a:pt x="83128" y="166311"/>
                    </a:lnTo>
                    <a:lnTo>
                      <a:pt x="98154" y="149551"/>
                    </a:lnTo>
                    <a:lnTo>
                      <a:pt x="106393" y="127284"/>
                    </a:lnTo>
                    <a:lnTo>
                      <a:pt x="108884" y="102960"/>
                    </a:lnTo>
                    <a:lnTo>
                      <a:pt x="97943" y="48048"/>
                    </a:lnTo>
                    <a:lnTo>
                      <a:pt x="93598" y="40914"/>
                    </a:lnTo>
                    <a:lnTo>
                      <a:pt x="88361" y="36158"/>
                    </a:lnTo>
                    <a:lnTo>
                      <a:pt x="70869" y="2664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2297707" y="5864886"/>
                <a:ext cx="332247" cy="160194"/>
              </a:xfrm>
              <a:custGeom>
                <a:avLst/>
                <a:gdLst/>
                <a:ahLst/>
                <a:cxnLst/>
                <a:rect l="0" t="0" r="0" b="0"/>
                <a:pathLst>
                  <a:path w="332247" h="160194">
                    <a:moveTo>
                      <a:pt x="5862" y="103785"/>
                    </a:moveTo>
                    <a:lnTo>
                      <a:pt x="8982" y="146476"/>
                    </a:lnTo>
                    <a:lnTo>
                      <a:pt x="11928" y="160193"/>
                    </a:lnTo>
                    <a:lnTo>
                      <a:pt x="9338" y="154591"/>
                    </a:lnTo>
                    <a:lnTo>
                      <a:pt x="3200" y="96018"/>
                    </a:lnTo>
                    <a:lnTo>
                      <a:pt x="0" y="73427"/>
                    </a:lnTo>
                    <a:lnTo>
                      <a:pt x="2477" y="51688"/>
                    </a:lnTo>
                    <a:lnTo>
                      <a:pt x="8284" y="44487"/>
                    </a:lnTo>
                    <a:lnTo>
                      <a:pt x="27216" y="36486"/>
                    </a:lnTo>
                    <a:lnTo>
                      <a:pt x="36476" y="39031"/>
                    </a:lnTo>
                    <a:lnTo>
                      <a:pt x="53003" y="54338"/>
                    </a:lnTo>
                    <a:lnTo>
                      <a:pt x="74272" y="93888"/>
                    </a:lnTo>
                    <a:lnTo>
                      <a:pt x="82280" y="114594"/>
                    </a:lnTo>
                    <a:lnTo>
                      <a:pt x="82544" y="119180"/>
                    </a:lnTo>
                    <a:lnTo>
                      <a:pt x="80380" y="119897"/>
                    </a:lnTo>
                    <a:lnTo>
                      <a:pt x="76597" y="118036"/>
                    </a:lnTo>
                    <a:lnTo>
                      <a:pt x="75246" y="113285"/>
                    </a:lnTo>
                    <a:lnTo>
                      <a:pt x="81368" y="54590"/>
                    </a:lnTo>
                    <a:lnTo>
                      <a:pt x="90503" y="36687"/>
                    </a:lnTo>
                    <a:lnTo>
                      <a:pt x="97384" y="32147"/>
                    </a:lnTo>
                    <a:lnTo>
                      <a:pt x="114389" y="30221"/>
                    </a:lnTo>
                    <a:lnTo>
                      <a:pt x="130525" y="36385"/>
                    </a:lnTo>
                    <a:lnTo>
                      <a:pt x="138104" y="41304"/>
                    </a:lnTo>
                    <a:lnTo>
                      <a:pt x="149644" y="56128"/>
                    </a:lnTo>
                    <a:lnTo>
                      <a:pt x="166585" y="94241"/>
                    </a:lnTo>
                    <a:lnTo>
                      <a:pt x="173960" y="135781"/>
                    </a:lnTo>
                    <a:lnTo>
                      <a:pt x="176419" y="135644"/>
                    </a:lnTo>
                    <a:lnTo>
                      <a:pt x="194360" y="115797"/>
                    </a:lnTo>
                    <a:lnTo>
                      <a:pt x="247075" y="93914"/>
                    </a:lnTo>
                    <a:lnTo>
                      <a:pt x="267486" y="85360"/>
                    </a:lnTo>
                    <a:lnTo>
                      <a:pt x="284356" y="73759"/>
                    </a:lnTo>
                    <a:lnTo>
                      <a:pt x="289791" y="65050"/>
                    </a:lnTo>
                    <a:lnTo>
                      <a:pt x="295829" y="42896"/>
                    </a:lnTo>
                    <a:lnTo>
                      <a:pt x="292274" y="20571"/>
                    </a:lnTo>
                    <a:lnTo>
                      <a:pt x="288050" y="9705"/>
                    </a:lnTo>
                    <a:lnTo>
                      <a:pt x="280555" y="3630"/>
                    </a:lnTo>
                    <a:lnTo>
                      <a:pt x="259749" y="0"/>
                    </a:lnTo>
                    <a:lnTo>
                      <a:pt x="238024" y="5406"/>
                    </a:lnTo>
                    <a:lnTo>
                      <a:pt x="227317" y="10123"/>
                    </a:lnTo>
                    <a:lnTo>
                      <a:pt x="212301" y="24723"/>
                    </a:lnTo>
                    <a:lnTo>
                      <a:pt x="193129" y="62691"/>
                    </a:lnTo>
                    <a:lnTo>
                      <a:pt x="191647" y="86301"/>
                    </a:lnTo>
                    <a:lnTo>
                      <a:pt x="196058" y="110052"/>
                    </a:lnTo>
                    <a:lnTo>
                      <a:pt x="205817" y="128407"/>
                    </a:lnTo>
                    <a:lnTo>
                      <a:pt x="221073" y="141244"/>
                    </a:lnTo>
                    <a:lnTo>
                      <a:pt x="240721" y="149679"/>
                    </a:lnTo>
                    <a:lnTo>
                      <a:pt x="265052" y="153428"/>
                    </a:lnTo>
                    <a:lnTo>
                      <a:pt x="288344" y="148855"/>
                    </a:lnTo>
                    <a:lnTo>
                      <a:pt x="332246" y="1248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2642367" y="5800215"/>
                <a:ext cx="82343" cy="188817"/>
              </a:xfrm>
              <a:custGeom>
                <a:avLst/>
                <a:gdLst/>
                <a:ahLst/>
                <a:cxnLst/>
                <a:rect l="0" t="0" r="0" b="0"/>
                <a:pathLst>
                  <a:path w="82343" h="188817">
                    <a:moveTo>
                      <a:pt x="8642" y="126342"/>
                    </a:moveTo>
                    <a:lnTo>
                      <a:pt x="18195" y="188816"/>
                    </a:lnTo>
                    <a:lnTo>
                      <a:pt x="18737" y="180624"/>
                    </a:lnTo>
                    <a:lnTo>
                      <a:pt x="4479" y="125561"/>
                    </a:lnTo>
                    <a:lnTo>
                      <a:pt x="0" y="88936"/>
                    </a:lnTo>
                    <a:lnTo>
                      <a:pt x="4262" y="48448"/>
                    </a:lnTo>
                    <a:lnTo>
                      <a:pt x="9232" y="38148"/>
                    </a:lnTo>
                    <a:lnTo>
                      <a:pt x="24112" y="23584"/>
                    </a:lnTo>
                    <a:lnTo>
                      <a:pt x="59921" y="5872"/>
                    </a:lnTo>
                    <a:lnTo>
                      <a:pt x="823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2745766" y="5894971"/>
                <a:ext cx="52643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84229">
                    <a:moveTo>
                      <a:pt x="0" y="0"/>
                    </a:moveTo>
                    <a:lnTo>
                      <a:pt x="20243" y="43963"/>
                    </a:lnTo>
                    <a:lnTo>
                      <a:pt x="52642" y="842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2714180" y="5779158"/>
                <a:ext cx="136872" cy="494840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494840">
                    <a:moveTo>
                      <a:pt x="136871" y="0"/>
                    </a:moveTo>
                    <a:lnTo>
                      <a:pt x="118913" y="63450"/>
                    </a:lnTo>
                    <a:lnTo>
                      <a:pt x="102085" y="124664"/>
                    </a:lnTo>
                    <a:lnTo>
                      <a:pt x="78174" y="187905"/>
                    </a:lnTo>
                    <a:lnTo>
                      <a:pt x="59789" y="241943"/>
                    </a:lnTo>
                    <a:lnTo>
                      <a:pt x="42131" y="297889"/>
                    </a:lnTo>
                    <a:lnTo>
                      <a:pt x="31591" y="347186"/>
                    </a:lnTo>
                    <a:lnTo>
                      <a:pt x="21059" y="401177"/>
                    </a:lnTo>
                    <a:lnTo>
                      <a:pt x="7020" y="462040"/>
                    </a:lnTo>
                    <a:lnTo>
                      <a:pt x="0" y="49483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9" name="Group 48"/>
          <p:cNvGrpSpPr/>
          <p:nvPr/>
        </p:nvGrpSpPr>
        <p:grpSpPr>
          <a:xfrm>
            <a:off x="5733753" y="229455"/>
            <a:ext cx="873867" cy="337648"/>
            <a:chOff x="5733753" y="229455"/>
            <a:chExt cx="873867" cy="337648"/>
          </a:xfrm>
        </p:grpSpPr>
        <p:sp>
          <p:nvSpPr>
            <p:cNvPr id="46" name="Freeform 45"/>
            <p:cNvSpPr/>
            <p:nvPr/>
          </p:nvSpPr>
          <p:spPr>
            <a:xfrm>
              <a:off x="5733753" y="229455"/>
              <a:ext cx="357971" cy="337648"/>
            </a:xfrm>
            <a:custGeom>
              <a:avLst/>
              <a:gdLst/>
              <a:ahLst/>
              <a:cxnLst/>
              <a:rect l="0" t="0" r="0" b="0"/>
              <a:pathLst>
                <a:path w="357971" h="337648">
                  <a:moveTo>
                    <a:pt x="0" y="0"/>
                  </a:moveTo>
                  <a:lnTo>
                    <a:pt x="0" y="58617"/>
                  </a:lnTo>
                  <a:lnTo>
                    <a:pt x="11454" y="118333"/>
                  </a:lnTo>
                  <a:lnTo>
                    <a:pt x="30339" y="172463"/>
                  </a:lnTo>
                  <a:lnTo>
                    <a:pt x="55430" y="227046"/>
                  </a:lnTo>
                  <a:lnTo>
                    <a:pt x="75983" y="269716"/>
                  </a:lnTo>
                  <a:lnTo>
                    <a:pt x="102227" y="301022"/>
                  </a:lnTo>
                  <a:lnTo>
                    <a:pt x="109096" y="303627"/>
                  </a:lnTo>
                  <a:lnTo>
                    <a:pt x="116015" y="303023"/>
                  </a:lnTo>
                  <a:lnTo>
                    <a:pt x="122967" y="300281"/>
                  </a:lnTo>
                  <a:lnTo>
                    <a:pt x="133811" y="284757"/>
                  </a:lnTo>
                  <a:lnTo>
                    <a:pt x="141360" y="262259"/>
                  </a:lnTo>
                  <a:lnTo>
                    <a:pt x="152193" y="201533"/>
                  </a:lnTo>
                  <a:lnTo>
                    <a:pt x="156229" y="163309"/>
                  </a:lnTo>
                  <a:lnTo>
                    <a:pt x="159135" y="158006"/>
                  </a:lnTo>
                  <a:lnTo>
                    <a:pt x="163412" y="157979"/>
                  </a:lnTo>
                  <a:lnTo>
                    <a:pt x="168603" y="161472"/>
                  </a:lnTo>
                  <a:lnTo>
                    <a:pt x="177490" y="177830"/>
                  </a:lnTo>
                  <a:lnTo>
                    <a:pt x="197506" y="231475"/>
                  </a:lnTo>
                  <a:lnTo>
                    <a:pt x="235531" y="294785"/>
                  </a:lnTo>
                  <a:lnTo>
                    <a:pt x="257480" y="324040"/>
                  </a:lnTo>
                  <a:lnTo>
                    <a:pt x="275873" y="336260"/>
                  </a:lnTo>
                  <a:lnTo>
                    <a:pt x="284521" y="337647"/>
                  </a:lnTo>
                  <a:lnTo>
                    <a:pt x="292627" y="336232"/>
                  </a:lnTo>
                  <a:lnTo>
                    <a:pt x="300370" y="332949"/>
                  </a:lnTo>
                  <a:lnTo>
                    <a:pt x="312093" y="319943"/>
                  </a:lnTo>
                  <a:lnTo>
                    <a:pt x="336582" y="262647"/>
                  </a:lnTo>
                  <a:lnTo>
                    <a:pt x="344224" y="228340"/>
                  </a:lnTo>
                  <a:lnTo>
                    <a:pt x="346805" y="174826"/>
                  </a:lnTo>
                  <a:lnTo>
                    <a:pt x="355691" y="113533"/>
                  </a:lnTo>
                  <a:lnTo>
                    <a:pt x="35797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97007" y="250512"/>
              <a:ext cx="147400" cy="310497"/>
            </a:xfrm>
            <a:custGeom>
              <a:avLst/>
              <a:gdLst/>
              <a:ahLst/>
              <a:cxnLst/>
              <a:rect l="0" t="0" r="0" b="0"/>
              <a:pathLst>
                <a:path w="147400" h="310497">
                  <a:moveTo>
                    <a:pt x="0" y="0"/>
                  </a:moveTo>
                  <a:lnTo>
                    <a:pt x="5589" y="58617"/>
                  </a:lnTo>
                  <a:lnTo>
                    <a:pt x="25194" y="113961"/>
                  </a:lnTo>
                  <a:lnTo>
                    <a:pt x="41545" y="176885"/>
                  </a:lnTo>
                  <a:lnTo>
                    <a:pt x="61629" y="234722"/>
                  </a:lnTo>
                  <a:lnTo>
                    <a:pt x="83563" y="293819"/>
                  </a:lnTo>
                  <a:lnTo>
                    <a:pt x="87295" y="304674"/>
                  </a:lnTo>
                  <a:lnTo>
                    <a:pt x="93291" y="309571"/>
                  </a:lnTo>
                  <a:lnTo>
                    <a:pt x="100799" y="310496"/>
                  </a:lnTo>
                  <a:lnTo>
                    <a:pt x="109313" y="308772"/>
                  </a:lnTo>
                  <a:lnTo>
                    <a:pt x="114990" y="302944"/>
                  </a:lnTo>
                  <a:lnTo>
                    <a:pt x="130437" y="247012"/>
                  </a:lnTo>
                  <a:lnTo>
                    <a:pt x="135600" y="192595"/>
                  </a:lnTo>
                  <a:lnTo>
                    <a:pt x="139739" y="139906"/>
                  </a:lnTo>
                  <a:lnTo>
                    <a:pt x="146391" y="79732"/>
                  </a:lnTo>
                  <a:lnTo>
                    <a:pt x="147399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23390" y="355797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0"/>
                  </a:moveTo>
                  <a:lnTo>
                    <a:pt x="23356" y="265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701181" y="1311659"/>
            <a:ext cx="768581" cy="343619"/>
            <a:chOff x="5701181" y="1311659"/>
            <a:chExt cx="768581" cy="343619"/>
          </a:xfrm>
        </p:grpSpPr>
        <p:sp>
          <p:nvSpPr>
            <p:cNvPr id="50" name="Freeform 49"/>
            <p:cNvSpPr/>
            <p:nvPr/>
          </p:nvSpPr>
          <p:spPr>
            <a:xfrm>
              <a:off x="5701181" y="1339422"/>
              <a:ext cx="178985" cy="296993"/>
            </a:xfrm>
            <a:custGeom>
              <a:avLst/>
              <a:gdLst/>
              <a:ahLst/>
              <a:cxnLst/>
              <a:rect l="0" t="0" r="0" b="0"/>
              <a:pathLst>
                <a:path w="178985" h="296993">
                  <a:moveTo>
                    <a:pt x="0" y="42114"/>
                  </a:moveTo>
                  <a:lnTo>
                    <a:pt x="3120" y="84806"/>
                  </a:lnTo>
                  <a:lnTo>
                    <a:pt x="14654" y="137634"/>
                  </a:lnTo>
                  <a:lnTo>
                    <a:pt x="35433" y="188754"/>
                  </a:lnTo>
                  <a:lnTo>
                    <a:pt x="55135" y="242699"/>
                  </a:lnTo>
                  <a:lnTo>
                    <a:pt x="81211" y="292825"/>
                  </a:lnTo>
                  <a:lnTo>
                    <a:pt x="86896" y="296992"/>
                  </a:lnTo>
                  <a:lnTo>
                    <a:pt x="91856" y="296261"/>
                  </a:lnTo>
                  <a:lnTo>
                    <a:pt x="96332" y="292264"/>
                  </a:lnTo>
                  <a:lnTo>
                    <a:pt x="111922" y="260632"/>
                  </a:lnTo>
                  <a:lnTo>
                    <a:pt x="129801" y="204641"/>
                  </a:lnTo>
                  <a:lnTo>
                    <a:pt x="144273" y="144885"/>
                  </a:lnTo>
                  <a:lnTo>
                    <a:pt x="152371" y="90750"/>
                  </a:lnTo>
                  <a:lnTo>
                    <a:pt x="168649" y="32444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06507" y="1311659"/>
              <a:ext cx="168457" cy="343619"/>
            </a:xfrm>
            <a:custGeom>
              <a:avLst/>
              <a:gdLst/>
              <a:ahLst/>
              <a:cxnLst/>
              <a:rect l="0" t="0" r="0" b="0"/>
              <a:pathLst>
                <a:path w="168457" h="343619">
                  <a:moveTo>
                    <a:pt x="0" y="333089"/>
                  </a:moveTo>
                  <a:lnTo>
                    <a:pt x="3120" y="290397"/>
                  </a:lnTo>
                  <a:lnTo>
                    <a:pt x="10723" y="228681"/>
                  </a:lnTo>
                  <a:lnTo>
                    <a:pt x="18670" y="166540"/>
                  </a:lnTo>
                  <a:lnTo>
                    <a:pt x="20585" y="108858"/>
                  </a:lnTo>
                  <a:lnTo>
                    <a:pt x="26507" y="60890"/>
                  </a:lnTo>
                  <a:lnTo>
                    <a:pt x="30081" y="15221"/>
                  </a:lnTo>
                  <a:lnTo>
                    <a:pt x="34092" y="6534"/>
                  </a:lnTo>
                  <a:lnTo>
                    <a:pt x="40276" y="1912"/>
                  </a:lnTo>
                  <a:lnTo>
                    <a:pt x="47908" y="0"/>
                  </a:lnTo>
                  <a:lnTo>
                    <a:pt x="54166" y="2235"/>
                  </a:lnTo>
                  <a:lnTo>
                    <a:pt x="64238" y="14078"/>
                  </a:lnTo>
                  <a:lnTo>
                    <a:pt x="87026" y="74891"/>
                  </a:lnTo>
                  <a:lnTo>
                    <a:pt x="102995" y="124005"/>
                  </a:lnTo>
                  <a:lnTo>
                    <a:pt x="118255" y="175602"/>
                  </a:lnTo>
                  <a:lnTo>
                    <a:pt x="134474" y="227935"/>
                  </a:lnTo>
                  <a:lnTo>
                    <a:pt x="156024" y="286842"/>
                  </a:lnTo>
                  <a:lnTo>
                    <a:pt x="168456" y="343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59150" y="1507878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96062" y="149734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694996" y="2347621"/>
            <a:ext cx="884394" cy="337198"/>
            <a:chOff x="5694996" y="2347621"/>
            <a:chExt cx="884394" cy="337198"/>
          </a:xfrm>
        </p:grpSpPr>
        <p:sp>
          <p:nvSpPr>
            <p:cNvPr id="55" name="Freeform 54"/>
            <p:cNvSpPr/>
            <p:nvPr/>
          </p:nvSpPr>
          <p:spPr>
            <a:xfrm>
              <a:off x="5694996" y="2347621"/>
              <a:ext cx="303014" cy="337198"/>
            </a:xfrm>
            <a:custGeom>
              <a:avLst/>
              <a:gdLst/>
              <a:ahLst/>
              <a:cxnLst/>
              <a:rect l="0" t="0" r="0" b="0"/>
              <a:pathLst>
                <a:path w="303014" h="337198">
                  <a:moveTo>
                    <a:pt x="0" y="303652"/>
                  </a:moveTo>
                  <a:lnTo>
                    <a:pt x="16788" y="248607"/>
                  </a:lnTo>
                  <a:lnTo>
                    <a:pt x="20214" y="194079"/>
                  </a:lnTo>
                  <a:lnTo>
                    <a:pt x="20890" y="132919"/>
                  </a:lnTo>
                  <a:lnTo>
                    <a:pt x="22194" y="69712"/>
                  </a:lnTo>
                  <a:lnTo>
                    <a:pt x="29383" y="17885"/>
                  </a:lnTo>
                  <a:lnTo>
                    <a:pt x="30117" y="4346"/>
                  </a:lnTo>
                  <a:lnTo>
                    <a:pt x="31776" y="0"/>
                  </a:lnTo>
                  <a:lnTo>
                    <a:pt x="34052" y="1781"/>
                  </a:lnTo>
                  <a:lnTo>
                    <a:pt x="61192" y="55315"/>
                  </a:lnTo>
                  <a:lnTo>
                    <a:pt x="82407" y="107978"/>
                  </a:lnTo>
                  <a:lnTo>
                    <a:pt x="101892" y="157376"/>
                  </a:lnTo>
                  <a:lnTo>
                    <a:pt x="127058" y="217912"/>
                  </a:lnTo>
                  <a:lnTo>
                    <a:pt x="150730" y="257970"/>
                  </a:lnTo>
                  <a:lnTo>
                    <a:pt x="202529" y="312942"/>
                  </a:lnTo>
                  <a:lnTo>
                    <a:pt x="232364" y="331751"/>
                  </a:lnTo>
                  <a:lnTo>
                    <a:pt x="242646" y="336422"/>
                  </a:lnTo>
                  <a:lnTo>
                    <a:pt x="251841" y="337197"/>
                  </a:lnTo>
                  <a:lnTo>
                    <a:pt x="268297" y="331819"/>
                  </a:lnTo>
                  <a:lnTo>
                    <a:pt x="280290" y="318510"/>
                  </a:lnTo>
                  <a:lnTo>
                    <a:pt x="297521" y="281370"/>
                  </a:lnTo>
                  <a:lnTo>
                    <a:pt x="303013" y="239468"/>
                  </a:lnTo>
                  <a:lnTo>
                    <a:pt x="299052" y="190008"/>
                  </a:lnTo>
                  <a:lnTo>
                    <a:pt x="295638" y="129298"/>
                  </a:lnTo>
                  <a:lnTo>
                    <a:pt x="294963" y="78485"/>
                  </a:lnTo>
                  <a:lnTo>
                    <a:pt x="294798" y="50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76881" y="2375165"/>
              <a:ext cx="197183" cy="294193"/>
            </a:xfrm>
            <a:custGeom>
              <a:avLst/>
              <a:gdLst/>
              <a:ahLst/>
              <a:cxnLst/>
              <a:rect l="0" t="0" r="0" b="0"/>
              <a:pathLst>
                <a:path w="197183" h="294193">
                  <a:moveTo>
                    <a:pt x="134011" y="44481"/>
                  </a:moveTo>
                  <a:lnTo>
                    <a:pt x="96925" y="9734"/>
                  </a:lnTo>
                  <a:lnTo>
                    <a:pt x="78923" y="572"/>
                  </a:lnTo>
                  <a:lnTo>
                    <a:pt x="69210" y="0"/>
                  </a:lnTo>
                  <a:lnTo>
                    <a:pt x="49059" y="5604"/>
                  </a:lnTo>
                  <a:lnTo>
                    <a:pt x="31524" y="22133"/>
                  </a:lnTo>
                  <a:lnTo>
                    <a:pt x="6792" y="65282"/>
                  </a:lnTo>
                  <a:lnTo>
                    <a:pt x="0" y="108226"/>
                  </a:lnTo>
                  <a:lnTo>
                    <a:pt x="6111" y="167903"/>
                  </a:lnTo>
                  <a:lnTo>
                    <a:pt x="21703" y="228564"/>
                  </a:lnTo>
                  <a:lnTo>
                    <a:pt x="46966" y="269446"/>
                  </a:lnTo>
                  <a:lnTo>
                    <a:pt x="73125" y="287132"/>
                  </a:lnTo>
                  <a:lnTo>
                    <a:pt x="108692" y="294192"/>
                  </a:lnTo>
                  <a:lnTo>
                    <a:pt x="143276" y="290694"/>
                  </a:lnTo>
                  <a:lnTo>
                    <a:pt x="197182" y="265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74104" y="250387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636566" y="3346115"/>
            <a:ext cx="902553" cy="347504"/>
            <a:chOff x="5636566" y="3346115"/>
            <a:chExt cx="902553" cy="347504"/>
          </a:xfrm>
        </p:grpSpPr>
        <p:sp>
          <p:nvSpPr>
            <p:cNvPr id="59" name="Freeform 58"/>
            <p:cNvSpPr/>
            <p:nvPr/>
          </p:nvSpPr>
          <p:spPr>
            <a:xfrm>
              <a:off x="5636566" y="3346115"/>
              <a:ext cx="261914" cy="347504"/>
            </a:xfrm>
            <a:custGeom>
              <a:avLst/>
              <a:gdLst/>
              <a:ahLst/>
              <a:cxnLst/>
              <a:rect l="0" t="0" r="0" b="0"/>
              <a:pathLst>
                <a:path w="261914" h="347504">
                  <a:moveTo>
                    <a:pt x="197143" y="29255"/>
                  </a:moveTo>
                  <a:lnTo>
                    <a:pt x="179162" y="13614"/>
                  </a:lnTo>
                  <a:lnTo>
                    <a:pt x="162245" y="5536"/>
                  </a:lnTo>
                  <a:lnTo>
                    <a:pt x="121812" y="0"/>
                  </a:lnTo>
                  <a:lnTo>
                    <a:pt x="83965" y="3950"/>
                  </a:lnTo>
                  <a:lnTo>
                    <a:pt x="50525" y="18118"/>
                  </a:lnTo>
                  <a:lnTo>
                    <a:pt x="23979" y="42723"/>
                  </a:lnTo>
                  <a:lnTo>
                    <a:pt x="6885" y="72240"/>
                  </a:lnTo>
                  <a:lnTo>
                    <a:pt x="0" y="108802"/>
                  </a:lnTo>
                  <a:lnTo>
                    <a:pt x="4629" y="129340"/>
                  </a:lnTo>
                  <a:lnTo>
                    <a:pt x="15654" y="146267"/>
                  </a:lnTo>
                  <a:lnTo>
                    <a:pt x="32253" y="161589"/>
                  </a:lnTo>
                  <a:lnTo>
                    <a:pt x="54449" y="169958"/>
                  </a:lnTo>
                  <a:lnTo>
                    <a:pt x="78741" y="172508"/>
                  </a:lnTo>
                  <a:lnTo>
                    <a:pt x="126051" y="170853"/>
                  </a:lnTo>
                  <a:lnTo>
                    <a:pt x="180110" y="181097"/>
                  </a:lnTo>
                  <a:lnTo>
                    <a:pt x="216273" y="196558"/>
                  </a:lnTo>
                  <a:lnTo>
                    <a:pt x="243625" y="221546"/>
                  </a:lnTo>
                  <a:lnTo>
                    <a:pt x="260958" y="256766"/>
                  </a:lnTo>
                  <a:lnTo>
                    <a:pt x="261913" y="268667"/>
                  </a:lnTo>
                  <a:lnTo>
                    <a:pt x="256735" y="291248"/>
                  </a:lnTo>
                  <a:lnTo>
                    <a:pt x="235077" y="323692"/>
                  </a:lnTo>
                  <a:lnTo>
                    <a:pt x="213222" y="338710"/>
                  </a:lnTo>
                  <a:lnTo>
                    <a:pt x="200843" y="344353"/>
                  </a:lnTo>
                  <a:lnTo>
                    <a:pt x="171491" y="347503"/>
                  </a:lnTo>
                  <a:lnTo>
                    <a:pt x="116166" y="339994"/>
                  </a:lnTo>
                  <a:lnTo>
                    <a:pt x="60700" y="320722"/>
                  </a:lnTo>
                  <a:lnTo>
                    <a:pt x="28687" y="302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19436" y="3409286"/>
              <a:ext cx="193299" cy="274502"/>
            </a:xfrm>
            <a:custGeom>
              <a:avLst/>
              <a:gdLst/>
              <a:ahLst/>
              <a:cxnLst/>
              <a:rect l="0" t="0" r="0" b="0"/>
              <a:pathLst>
                <a:path w="193299" h="274502">
                  <a:moveTo>
                    <a:pt x="161713" y="29255"/>
                  </a:moveTo>
                  <a:lnTo>
                    <a:pt x="143732" y="13614"/>
                  </a:lnTo>
                  <a:lnTo>
                    <a:pt x="126815" y="5536"/>
                  </a:lnTo>
                  <a:lnTo>
                    <a:pt x="91971" y="0"/>
                  </a:lnTo>
                  <a:lnTo>
                    <a:pt x="71835" y="4945"/>
                  </a:lnTo>
                  <a:lnTo>
                    <a:pt x="44226" y="24002"/>
                  </a:lnTo>
                  <a:lnTo>
                    <a:pt x="26438" y="43298"/>
                  </a:lnTo>
                  <a:lnTo>
                    <a:pt x="1410" y="101800"/>
                  </a:lnTo>
                  <a:lnTo>
                    <a:pt x="0" y="123498"/>
                  </a:lnTo>
                  <a:lnTo>
                    <a:pt x="8627" y="166024"/>
                  </a:lnTo>
                  <a:lnTo>
                    <a:pt x="43123" y="229288"/>
                  </a:lnTo>
                  <a:lnTo>
                    <a:pt x="69253" y="255290"/>
                  </a:lnTo>
                  <a:lnTo>
                    <a:pt x="104812" y="272223"/>
                  </a:lnTo>
                  <a:lnTo>
                    <a:pt x="128234" y="274501"/>
                  </a:lnTo>
                  <a:lnTo>
                    <a:pt x="150343" y="270444"/>
                  </a:lnTo>
                  <a:lnTo>
                    <a:pt x="193298" y="250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33833" y="352276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519332" y="4302763"/>
            <a:ext cx="903644" cy="411373"/>
            <a:chOff x="5519332" y="4302763"/>
            <a:chExt cx="903644" cy="411373"/>
          </a:xfrm>
        </p:grpSpPr>
        <p:sp>
          <p:nvSpPr>
            <p:cNvPr id="63" name="Freeform 62"/>
            <p:cNvSpPr/>
            <p:nvPr/>
          </p:nvSpPr>
          <p:spPr>
            <a:xfrm>
              <a:off x="5519332" y="4302763"/>
              <a:ext cx="303520" cy="403903"/>
            </a:xfrm>
            <a:custGeom>
              <a:avLst/>
              <a:gdLst/>
              <a:ahLst/>
              <a:cxnLst/>
              <a:rect l="0" t="0" r="0" b="0"/>
              <a:pathLst>
                <a:path w="303520" h="403903">
                  <a:moveTo>
                    <a:pt x="198234" y="63931"/>
                  </a:moveTo>
                  <a:lnTo>
                    <a:pt x="188659" y="39884"/>
                  </a:lnTo>
                  <a:lnTo>
                    <a:pt x="170700" y="18461"/>
                  </a:lnTo>
                  <a:lnTo>
                    <a:pt x="153241" y="4338"/>
                  </a:lnTo>
                  <a:lnTo>
                    <a:pt x="143673" y="806"/>
                  </a:lnTo>
                  <a:lnTo>
                    <a:pt x="123682" y="0"/>
                  </a:lnTo>
                  <a:lnTo>
                    <a:pt x="92696" y="6124"/>
                  </a:lnTo>
                  <a:lnTo>
                    <a:pt x="66878" y="20936"/>
                  </a:lnTo>
                  <a:lnTo>
                    <a:pt x="22935" y="84371"/>
                  </a:lnTo>
                  <a:lnTo>
                    <a:pt x="7343" y="127569"/>
                  </a:lnTo>
                  <a:lnTo>
                    <a:pt x="0" y="186163"/>
                  </a:lnTo>
                  <a:lnTo>
                    <a:pt x="1669" y="242797"/>
                  </a:lnTo>
                  <a:lnTo>
                    <a:pt x="16198" y="304684"/>
                  </a:lnTo>
                  <a:lnTo>
                    <a:pt x="27574" y="336086"/>
                  </a:lnTo>
                  <a:lnTo>
                    <a:pt x="58488" y="375605"/>
                  </a:lnTo>
                  <a:lnTo>
                    <a:pt x="84688" y="391545"/>
                  </a:lnTo>
                  <a:lnTo>
                    <a:pt x="114678" y="403677"/>
                  </a:lnTo>
                  <a:lnTo>
                    <a:pt x="124983" y="403902"/>
                  </a:lnTo>
                  <a:lnTo>
                    <a:pt x="145791" y="397913"/>
                  </a:lnTo>
                  <a:lnTo>
                    <a:pt x="171647" y="381387"/>
                  </a:lnTo>
                  <a:lnTo>
                    <a:pt x="183688" y="365290"/>
                  </a:lnTo>
                  <a:lnTo>
                    <a:pt x="191769" y="345267"/>
                  </a:lnTo>
                  <a:lnTo>
                    <a:pt x="195149" y="308857"/>
                  </a:lnTo>
                  <a:lnTo>
                    <a:pt x="191793" y="286261"/>
                  </a:lnTo>
                  <a:lnTo>
                    <a:pt x="186921" y="277662"/>
                  </a:lnTo>
                  <a:lnTo>
                    <a:pt x="172149" y="264987"/>
                  </a:lnTo>
                  <a:lnTo>
                    <a:pt x="150766" y="258574"/>
                  </a:lnTo>
                  <a:lnTo>
                    <a:pt x="133853" y="256894"/>
                  </a:lnTo>
                  <a:lnTo>
                    <a:pt x="134257" y="258084"/>
                  </a:lnTo>
                  <a:lnTo>
                    <a:pt x="138035" y="260046"/>
                  </a:lnTo>
                  <a:lnTo>
                    <a:pt x="190408" y="263455"/>
                  </a:lnTo>
                  <a:lnTo>
                    <a:pt x="244391" y="263870"/>
                  </a:lnTo>
                  <a:lnTo>
                    <a:pt x="303519" y="263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86022" y="4359239"/>
              <a:ext cx="210571" cy="354897"/>
            </a:xfrm>
            <a:custGeom>
              <a:avLst/>
              <a:gdLst/>
              <a:ahLst/>
              <a:cxnLst/>
              <a:rect l="0" t="0" r="0" b="0"/>
              <a:pathLst>
                <a:path w="210571" h="354897">
                  <a:moveTo>
                    <a:pt x="0" y="354896"/>
                  </a:moveTo>
                  <a:lnTo>
                    <a:pt x="14654" y="296279"/>
                  </a:lnTo>
                  <a:lnTo>
                    <a:pt x="31667" y="236562"/>
                  </a:lnTo>
                  <a:lnTo>
                    <a:pt x="45639" y="182432"/>
                  </a:lnTo>
                  <a:lnTo>
                    <a:pt x="59665" y="125510"/>
                  </a:lnTo>
                  <a:lnTo>
                    <a:pt x="73700" y="65393"/>
                  </a:lnTo>
                  <a:lnTo>
                    <a:pt x="87738" y="13440"/>
                  </a:lnTo>
                  <a:lnTo>
                    <a:pt x="93587" y="5596"/>
                  </a:lnTo>
                  <a:lnTo>
                    <a:pt x="100996" y="1536"/>
                  </a:lnTo>
                  <a:lnTo>
                    <a:pt x="109444" y="0"/>
                  </a:lnTo>
                  <a:lnTo>
                    <a:pt x="116247" y="2485"/>
                  </a:lnTo>
                  <a:lnTo>
                    <a:pt x="126924" y="14605"/>
                  </a:lnTo>
                  <a:lnTo>
                    <a:pt x="147014" y="72492"/>
                  </a:lnTo>
                  <a:lnTo>
                    <a:pt x="161361" y="127146"/>
                  </a:lnTo>
                  <a:lnTo>
                    <a:pt x="175855" y="188683"/>
                  </a:lnTo>
                  <a:lnTo>
                    <a:pt x="183955" y="243035"/>
                  </a:lnTo>
                  <a:lnTo>
                    <a:pt x="200234" y="301387"/>
                  </a:lnTo>
                  <a:lnTo>
                    <a:pt x="210570" y="3338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70250" y="4587792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38747" y="4526767"/>
              <a:ext cx="84229" cy="8383"/>
            </a:xfrm>
            <a:custGeom>
              <a:avLst/>
              <a:gdLst/>
              <a:ahLst/>
              <a:cxnLst/>
              <a:rect l="0" t="0" r="0" b="0"/>
              <a:pathLst>
                <a:path w="84229" h="8383">
                  <a:moveTo>
                    <a:pt x="84228" y="8382"/>
                  </a:moveTo>
                  <a:lnTo>
                    <a:pt x="46750" y="49"/>
                  </a:lnTo>
                  <a:lnTo>
                    <a:pt x="25457" y="0"/>
                  </a:lnTo>
                  <a:lnTo>
                    <a:pt x="0" y="8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469492" y="5362361"/>
            <a:ext cx="3469466" cy="589597"/>
            <a:chOff x="5469492" y="5362361"/>
            <a:chExt cx="3469466" cy="589597"/>
          </a:xfrm>
        </p:grpSpPr>
        <p:grpSp>
          <p:nvGrpSpPr>
            <p:cNvPr id="72" name="Group 71"/>
            <p:cNvGrpSpPr/>
            <p:nvPr/>
          </p:nvGrpSpPr>
          <p:grpSpPr>
            <a:xfrm>
              <a:off x="5469492" y="5362361"/>
              <a:ext cx="921570" cy="461572"/>
              <a:chOff x="5469492" y="5362361"/>
              <a:chExt cx="921570" cy="461572"/>
            </a:xfrm>
          </p:grpSpPr>
          <p:sp>
            <p:nvSpPr>
              <p:cNvPr id="68" name="Freeform 67"/>
              <p:cNvSpPr/>
              <p:nvPr/>
            </p:nvSpPr>
            <p:spPr>
              <a:xfrm>
                <a:off x="5469492" y="5362361"/>
                <a:ext cx="205632" cy="461572"/>
              </a:xfrm>
              <a:custGeom>
                <a:avLst/>
                <a:gdLst/>
                <a:ahLst/>
                <a:cxnLst/>
                <a:rect l="0" t="0" r="0" b="0"/>
                <a:pathLst>
                  <a:path w="205632" h="461572">
                    <a:moveTo>
                      <a:pt x="5590" y="126342"/>
                    </a:moveTo>
                    <a:lnTo>
                      <a:pt x="0" y="143109"/>
                    </a:lnTo>
                    <a:lnTo>
                      <a:pt x="376" y="160700"/>
                    </a:lnTo>
                    <a:lnTo>
                      <a:pt x="4560" y="211768"/>
                    </a:lnTo>
                    <a:lnTo>
                      <a:pt x="5386" y="270944"/>
                    </a:lnTo>
                    <a:lnTo>
                      <a:pt x="5530" y="320615"/>
                    </a:lnTo>
                    <a:lnTo>
                      <a:pt x="5572" y="372377"/>
                    </a:lnTo>
                    <a:lnTo>
                      <a:pt x="5584" y="423589"/>
                    </a:lnTo>
                    <a:lnTo>
                      <a:pt x="4418" y="460730"/>
                    </a:lnTo>
                    <a:lnTo>
                      <a:pt x="2469" y="461571"/>
                    </a:lnTo>
                    <a:lnTo>
                      <a:pt x="0" y="458622"/>
                    </a:lnTo>
                    <a:lnTo>
                      <a:pt x="376" y="442868"/>
                    </a:lnTo>
                    <a:lnTo>
                      <a:pt x="4903" y="381237"/>
                    </a:lnTo>
                    <a:lnTo>
                      <a:pt x="8574" y="326127"/>
                    </a:lnTo>
                    <a:lnTo>
                      <a:pt x="14627" y="264591"/>
                    </a:lnTo>
                    <a:lnTo>
                      <a:pt x="16993" y="205686"/>
                    </a:lnTo>
                    <a:lnTo>
                      <a:pt x="30733" y="148142"/>
                    </a:lnTo>
                    <a:lnTo>
                      <a:pt x="46445" y="121623"/>
                    </a:lnTo>
                    <a:lnTo>
                      <a:pt x="100434" y="63260"/>
                    </a:lnTo>
                    <a:lnTo>
                      <a:pt x="115593" y="50343"/>
                    </a:lnTo>
                    <a:lnTo>
                      <a:pt x="173290" y="17745"/>
                    </a:lnTo>
                    <a:lnTo>
                      <a:pt x="20563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485610" y="5636102"/>
                <a:ext cx="105286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42115">
                    <a:moveTo>
                      <a:pt x="105285" y="0"/>
                    </a:moveTo>
                    <a:lnTo>
                      <a:pt x="51410" y="17958"/>
                    </a:lnTo>
                    <a:lnTo>
                      <a:pt x="16524" y="3166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5843618" y="5404475"/>
                <a:ext cx="294760" cy="374181"/>
              </a:xfrm>
              <a:custGeom>
                <a:avLst/>
                <a:gdLst/>
                <a:ahLst/>
                <a:cxnLst/>
                <a:rect l="0" t="0" r="0" b="0"/>
                <a:pathLst>
                  <a:path w="294760" h="374181">
                    <a:moveTo>
                      <a:pt x="31547" y="0"/>
                    </a:moveTo>
                    <a:lnTo>
                      <a:pt x="14758" y="62280"/>
                    </a:lnTo>
                    <a:lnTo>
                      <a:pt x="11332" y="119450"/>
                    </a:lnTo>
                    <a:lnTo>
                      <a:pt x="5067" y="181132"/>
                    </a:lnTo>
                    <a:lnTo>
                      <a:pt x="969" y="238377"/>
                    </a:lnTo>
                    <a:lnTo>
                      <a:pt x="160" y="294744"/>
                    </a:lnTo>
                    <a:lnTo>
                      <a:pt x="0" y="356528"/>
                    </a:lnTo>
                    <a:lnTo>
                      <a:pt x="3496" y="366367"/>
                    </a:lnTo>
                    <a:lnTo>
                      <a:pt x="9337" y="371756"/>
                    </a:lnTo>
                    <a:lnTo>
                      <a:pt x="16740" y="374180"/>
                    </a:lnTo>
                    <a:lnTo>
                      <a:pt x="34325" y="370633"/>
                    </a:lnTo>
                    <a:lnTo>
                      <a:pt x="86894" y="352401"/>
                    </a:lnTo>
                    <a:lnTo>
                      <a:pt x="149281" y="351539"/>
                    </a:lnTo>
                    <a:lnTo>
                      <a:pt x="212340" y="356699"/>
                    </a:lnTo>
                    <a:lnTo>
                      <a:pt x="274648" y="357801"/>
                    </a:lnTo>
                    <a:lnTo>
                      <a:pt x="294759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317361" y="5572931"/>
                <a:ext cx="7370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10529">
                    <a:moveTo>
                      <a:pt x="73700" y="0"/>
                    </a:moveTo>
                    <a:lnTo>
                      <a:pt x="25794" y="311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6622688" y="5393946"/>
              <a:ext cx="2316270" cy="558012"/>
              <a:chOff x="6622688" y="5393946"/>
              <a:chExt cx="2316270" cy="558012"/>
            </a:xfrm>
          </p:grpSpPr>
          <p:sp>
            <p:nvSpPr>
              <p:cNvPr id="73" name="Freeform 72"/>
              <p:cNvSpPr/>
              <p:nvPr/>
            </p:nvSpPr>
            <p:spPr>
              <a:xfrm>
                <a:off x="6780615" y="5509760"/>
                <a:ext cx="31587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431669">
                    <a:moveTo>
                      <a:pt x="0" y="0"/>
                    </a:moveTo>
                    <a:lnTo>
                      <a:pt x="0" y="44367"/>
                    </a:lnTo>
                    <a:lnTo>
                      <a:pt x="0" y="103093"/>
                    </a:lnTo>
                    <a:lnTo>
                      <a:pt x="3119" y="163516"/>
                    </a:lnTo>
                    <a:lnTo>
                      <a:pt x="9065" y="215183"/>
                    </a:lnTo>
                    <a:lnTo>
                      <a:pt x="11409" y="269279"/>
                    </a:lnTo>
                    <a:lnTo>
                      <a:pt x="18804" y="324332"/>
                    </a:lnTo>
                    <a:lnTo>
                      <a:pt x="26202" y="384989"/>
                    </a:lnTo>
                    <a:lnTo>
                      <a:pt x="31586" y="4316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6622688" y="5419466"/>
                <a:ext cx="357970" cy="79766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79766">
                    <a:moveTo>
                      <a:pt x="357969" y="6066"/>
                    </a:moveTo>
                    <a:lnTo>
                      <a:pt x="325517" y="0"/>
                    </a:lnTo>
                    <a:lnTo>
                      <a:pt x="268038" y="10625"/>
                    </a:lnTo>
                    <a:lnTo>
                      <a:pt x="212476" y="31056"/>
                    </a:lnTo>
                    <a:lnTo>
                      <a:pt x="163432" y="43756"/>
                    </a:lnTo>
                    <a:lnTo>
                      <a:pt x="113025" y="54928"/>
                    </a:lnTo>
                    <a:lnTo>
                      <a:pt x="56598" y="69183"/>
                    </a:lnTo>
                    <a:lnTo>
                      <a:pt x="0" y="797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6888602" y="5667361"/>
                <a:ext cx="197341" cy="207112"/>
              </a:xfrm>
              <a:custGeom>
                <a:avLst/>
                <a:gdLst/>
                <a:ahLst/>
                <a:cxnLst/>
                <a:rect l="0" t="0" r="0" b="0"/>
                <a:pathLst>
                  <a:path w="197341" h="207112">
                    <a:moveTo>
                      <a:pt x="123641" y="74026"/>
                    </a:moveTo>
                    <a:lnTo>
                      <a:pt x="103397" y="30063"/>
                    </a:lnTo>
                    <a:lnTo>
                      <a:pt x="84237" y="5368"/>
                    </a:lnTo>
                    <a:lnTo>
                      <a:pt x="76315" y="1348"/>
                    </a:lnTo>
                    <a:lnTo>
                      <a:pt x="58153" y="0"/>
                    </a:lnTo>
                    <a:lnTo>
                      <a:pt x="49566" y="3619"/>
                    </a:lnTo>
                    <a:lnTo>
                      <a:pt x="33786" y="16997"/>
                    </a:lnTo>
                    <a:lnTo>
                      <a:pt x="17338" y="49850"/>
                    </a:lnTo>
                    <a:lnTo>
                      <a:pt x="2470" y="102872"/>
                    </a:lnTo>
                    <a:lnTo>
                      <a:pt x="0" y="144444"/>
                    </a:lnTo>
                    <a:lnTo>
                      <a:pt x="3568" y="172393"/>
                    </a:lnTo>
                    <a:lnTo>
                      <a:pt x="15293" y="194174"/>
                    </a:lnTo>
                    <a:lnTo>
                      <a:pt x="23332" y="203257"/>
                    </a:lnTo>
                    <a:lnTo>
                      <a:pt x="32202" y="206973"/>
                    </a:lnTo>
                    <a:lnTo>
                      <a:pt x="41624" y="207111"/>
                    </a:lnTo>
                    <a:lnTo>
                      <a:pt x="60283" y="201025"/>
                    </a:lnTo>
                    <a:lnTo>
                      <a:pt x="76374" y="190521"/>
                    </a:lnTo>
                    <a:lnTo>
                      <a:pt x="88205" y="171815"/>
                    </a:lnTo>
                    <a:lnTo>
                      <a:pt x="109095" y="116539"/>
                    </a:lnTo>
                    <a:lnTo>
                      <a:pt x="129445" y="53957"/>
                    </a:lnTo>
                    <a:lnTo>
                      <a:pt x="131020" y="55967"/>
                    </a:lnTo>
                    <a:lnTo>
                      <a:pt x="139136" y="87226"/>
                    </a:lnTo>
                    <a:lnTo>
                      <a:pt x="154228" y="111342"/>
                    </a:lnTo>
                    <a:lnTo>
                      <a:pt x="169990" y="122976"/>
                    </a:lnTo>
                    <a:lnTo>
                      <a:pt x="197340" y="13719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7138584" y="5415003"/>
                <a:ext cx="21058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21141">
                    <a:moveTo>
                      <a:pt x="0" y="0"/>
                    </a:moveTo>
                    <a:lnTo>
                      <a:pt x="5589" y="62093"/>
                    </a:lnTo>
                    <a:lnTo>
                      <a:pt x="9064" y="116794"/>
                    </a:lnTo>
                    <a:lnTo>
                      <a:pt x="9878" y="161483"/>
                    </a:lnTo>
                    <a:lnTo>
                      <a:pt x="10240" y="208641"/>
                    </a:lnTo>
                    <a:lnTo>
                      <a:pt x="10399" y="256896"/>
                    </a:lnTo>
                    <a:lnTo>
                      <a:pt x="10491" y="318923"/>
                    </a:lnTo>
                    <a:lnTo>
                      <a:pt x="17757" y="375473"/>
                    </a:lnTo>
                    <a:lnTo>
                      <a:pt x="21057" y="4211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7275455" y="5415003"/>
                <a:ext cx="10529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79027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18156"/>
                    </a:lnTo>
                    <a:lnTo>
                      <a:pt x="0" y="172270"/>
                    </a:lnTo>
                    <a:lnTo>
                      <a:pt x="5588" y="232757"/>
                    </a:lnTo>
                    <a:lnTo>
                      <a:pt x="9064" y="289544"/>
                    </a:lnTo>
                    <a:lnTo>
                      <a:pt x="10239" y="349219"/>
                    </a:lnTo>
                    <a:lnTo>
                      <a:pt x="10528" y="3790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7393169" y="5644553"/>
                <a:ext cx="208670" cy="192563"/>
              </a:xfrm>
              <a:custGeom>
                <a:avLst/>
                <a:gdLst/>
                <a:ahLst/>
                <a:cxnLst/>
                <a:rect l="0" t="0" r="0" b="0"/>
                <a:pathLst>
                  <a:path w="208670" h="192563">
                    <a:moveTo>
                      <a:pt x="82327" y="149476"/>
                    </a:moveTo>
                    <a:lnTo>
                      <a:pt x="106046" y="105514"/>
                    </a:lnTo>
                    <a:lnTo>
                      <a:pt x="111582" y="64050"/>
                    </a:lnTo>
                    <a:lnTo>
                      <a:pt x="106637" y="37810"/>
                    </a:lnTo>
                    <a:lnTo>
                      <a:pt x="102044" y="25899"/>
                    </a:lnTo>
                    <a:lnTo>
                      <a:pt x="87580" y="9545"/>
                    </a:lnTo>
                    <a:lnTo>
                      <a:pt x="78810" y="3546"/>
                    </a:lnTo>
                    <a:lnTo>
                      <a:pt x="59707" y="0"/>
                    </a:lnTo>
                    <a:lnTo>
                      <a:pt x="49699" y="693"/>
                    </a:lnTo>
                    <a:lnTo>
                      <a:pt x="32341" y="10821"/>
                    </a:lnTo>
                    <a:lnTo>
                      <a:pt x="17998" y="27020"/>
                    </a:lnTo>
                    <a:lnTo>
                      <a:pt x="7723" y="45918"/>
                    </a:lnTo>
                    <a:lnTo>
                      <a:pt x="0" y="103457"/>
                    </a:lnTo>
                    <a:lnTo>
                      <a:pt x="1002" y="150399"/>
                    </a:lnTo>
                    <a:lnTo>
                      <a:pt x="9528" y="171723"/>
                    </a:lnTo>
                    <a:lnTo>
                      <a:pt x="24235" y="185880"/>
                    </a:lnTo>
                    <a:lnTo>
                      <a:pt x="33071" y="191293"/>
                    </a:lnTo>
                    <a:lnTo>
                      <a:pt x="41301" y="192562"/>
                    </a:lnTo>
                    <a:lnTo>
                      <a:pt x="49127" y="191068"/>
                    </a:lnTo>
                    <a:lnTo>
                      <a:pt x="56685" y="187733"/>
                    </a:lnTo>
                    <a:lnTo>
                      <a:pt x="71321" y="171548"/>
                    </a:lnTo>
                    <a:lnTo>
                      <a:pt x="94191" y="128620"/>
                    </a:lnTo>
                    <a:lnTo>
                      <a:pt x="113627" y="67470"/>
                    </a:lnTo>
                    <a:lnTo>
                      <a:pt x="117232" y="56201"/>
                    </a:lnTo>
                    <a:lnTo>
                      <a:pt x="120804" y="54537"/>
                    </a:lnTo>
                    <a:lnTo>
                      <a:pt x="124356" y="59277"/>
                    </a:lnTo>
                    <a:lnTo>
                      <a:pt x="148610" y="118291"/>
                    </a:lnTo>
                    <a:lnTo>
                      <a:pt x="154592" y="128686"/>
                    </a:lnTo>
                    <a:lnTo>
                      <a:pt x="170597" y="143356"/>
                    </a:lnTo>
                    <a:lnTo>
                      <a:pt x="193099" y="155072"/>
                    </a:lnTo>
                    <a:lnTo>
                      <a:pt x="208669" y="16000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7605131" y="5393946"/>
                <a:ext cx="175692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175692" h="410613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90018"/>
                    </a:lnTo>
                    <a:lnTo>
                      <a:pt x="8353" y="152234"/>
                    </a:lnTo>
                    <a:lnTo>
                      <a:pt x="14751" y="197511"/>
                    </a:lnTo>
                    <a:lnTo>
                      <a:pt x="21494" y="241031"/>
                    </a:lnTo>
                    <a:lnTo>
                      <a:pt x="28391" y="283770"/>
                    </a:lnTo>
                    <a:lnTo>
                      <a:pt x="35732" y="341053"/>
                    </a:lnTo>
                    <a:lnTo>
                      <a:pt x="43800" y="402331"/>
                    </a:lnTo>
                    <a:lnTo>
                      <a:pt x="44480" y="407431"/>
                    </a:lnTo>
                    <a:lnTo>
                      <a:pt x="42116" y="400620"/>
                    </a:lnTo>
                    <a:lnTo>
                      <a:pt x="39472" y="349713"/>
                    </a:lnTo>
                    <a:lnTo>
                      <a:pt x="42070" y="289571"/>
                    </a:lnTo>
                    <a:lnTo>
                      <a:pt x="44496" y="277276"/>
                    </a:lnTo>
                    <a:lnTo>
                      <a:pt x="49623" y="267909"/>
                    </a:lnTo>
                    <a:lnTo>
                      <a:pt x="64679" y="254381"/>
                    </a:lnTo>
                    <a:lnTo>
                      <a:pt x="73607" y="251476"/>
                    </a:lnTo>
                    <a:lnTo>
                      <a:pt x="92886" y="251367"/>
                    </a:lnTo>
                    <a:lnTo>
                      <a:pt x="110033" y="258338"/>
                    </a:lnTo>
                    <a:lnTo>
                      <a:pt x="117882" y="263473"/>
                    </a:lnTo>
                    <a:lnTo>
                      <a:pt x="129721" y="278536"/>
                    </a:lnTo>
                    <a:lnTo>
                      <a:pt x="154296" y="337333"/>
                    </a:lnTo>
                    <a:lnTo>
                      <a:pt x="172542" y="393881"/>
                    </a:lnTo>
                    <a:lnTo>
                      <a:pt x="175691" y="4106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7857587" y="5646246"/>
                <a:ext cx="186449" cy="208503"/>
              </a:xfrm>
              <a:custGeom>
                <a:avLst/>
                <a:gdLst/>
                <a:ahLst/>
                <a:cxnLst/>
                <a:rect l="0" t="0" r="0" b="0"/>
                <a:pathLst>
                  <a:path w="186449" h="208503">
                    <a:moveTo>
                      <a:pt x="102220" y="126726"/>
                    </a:moveTo>
                    <a:lnTo>
                      <a:pt x="102220" y="72582"/>
                    </a:lnTo>
                    <a:lnTo>
                      <a:pt x="96631" y="23224"/>
                    </a:lnTo>
                    <a:lnTo>
                      <a:pt x="91475" y="14441"/>
                    </a:lnTo>
                    <a:lnTo>
                      <a:pt x="76387" y="1562"/>
                    </a:lnTo>
                    <a:lnTo>
                      <a:pt x="67450" y="0"/>
                    </a:lnTo>
                    <a:lnTo>
                      <a:pt x="48162" y="4503"/>
                    </a:lnTo>
                    <a:lnTo>
                      <a:pt x="31011" y="17423"/>
                    </a:lnTo>
                    <a:lnTo>
                      <a:pt x="16759" y="36033"/>
                    </a:lnTo>
                    <a:lnTo>
                      <a:pt x="3329" y="73988"/>
                    </a:lnTo>
                    <a:lnTo>
                      <a:pt x="0" y="121758"/>
                    </a:lnTo>
                    <a:lnTo>
                      <a:pt x="7071" y="170618"/>
                    </a:lnTo>
                    <a:lnTo>
                      <a:pt x="17428" y="196536"/>
                    </a:lnTo>
                    <a:lnTo>
                      <a:pt x="25804" y="203682"/>
                    </a:lnTo>
                    <a:lnTo>
                      <a:pt x="36069" y="207276"/>
                    </a:lnTo>
                    <a:lnTo>
                      <a:pt x="47591" y="208502"/>
                    </a:lnTo>
                    <a:lnTo>
                      <a:pt x="66633" y="203625"/>
                    </a:lnTo>
                    <a:lnTo>
                      <a:pt x="74986" y="199049"/>
                    </a:lnTo>
                    <a:lnTo>
                      <a:pt x="87386" y="184606"/>
                    </a:lnTo>
                    <a:lnTo>
                      <a:pt x="112371" y="126262"/>
                    </a:lnTo>
                    <a:lnTo>
                      <a:pt x="120046" y="91883"/>
                    </a:lnTo>
                    <a:lnTo>
                      <a:pt x="121123" y="78931"/>
                    </a:lnTo>
                    <a:lnTo>
                      <a:pt x="123011" y="74976"/>
                    </a:lnTo>
                    <a:lnTo>
                      <a:pt x="125439" y="77018"/>
                    </a:lnTo>
                    <a:lnTo>
                      <a:pt x="153559" y="138043"/>
                    </a:lnTo>
                    <a:lnTo>
                      <a:pt x="166372" y="149303"/>
                    </a:lnTo>
                    <a:lnTo>
                      <a:pt x="186448" y="1583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8072315" y="5593988"/>
                <a:ext cx="151096" cy="266336"/>
              </a:xfrm>
              <a:custGeom>
                <a:avLst/>
                <a:gdLst/>
                <a:ahLst/>
                <a:cxnLst/>
                <a:rect l="0" t="0" r="0" b="0"/>
                <a:pathLst>
                  <a:path w="151096" h="266336">
                    <a:moveTo>
                      <a:pt x="108591" y="0"/>
                    </a:moveTo>
                    <a:lnTo>
                      <a:pt x="55885" y="19128"/>
                    </a:lnTo>
                    <a:lnTo>
                      <a:pt x="32403" y="37773"/>
                    </a:lnTo>
                    <a:lnTo>
                      <a:pt x="11796" y="65004"/>
                    </a:lnTo>
                    <a:lnTo>
                      <a:pt x="2010" y="85043"/>
                    </a:lnTo>
                    <a:lnTo>
                      <a:pt x="0" y="105647"/>
                    </a:lnTo>
                    <a:lnTo>
                      <a:pt x="1102" y="116055"/>
                    </a:lnTo>
                    <a:lnTo>
                      <a:pt x="5346" y="124163"/>
                    </a:lnTo>
                    <a:lnTo>
                      <a:pt x="19420" y="136292"/>
                    </a:lnTo>
                    <a:lnTo>
                      <a:pt x="40493" y="142462"/>
                    </a:lnTo>
                    <a:lnTo>
                      <a:pt x="92149" y="152013"/>
                    </a:lnTo>
                    <a:lnTo>
                      <a:pt x="127896" y="167353"/>
                    </a:lnTo>
                    <a:lnTo>
                      <a:pt x="143687" y="183174"/>
                    </a:lnTo>
                    <a:lnTo>
                      <a:pt x="149535" y="192306"/>
                    </a:lnTo>
                    <a:lnTo>
                      <a:pt x="151095" y="201903"/>
                    </a:lnTo>
                    <a:lnTo>
                      <a:pt x="146588" y="221925"/>
                    </a:lnTo>
                    <a:lnTo>
                      <a:pt x="133667" y="239403"/>
                    </a:lnTo>
                    <a:lnTo>
                      <a:pt x="116227" y="253800"/>
                    </a:lnTo>
                    <a:lnTo>
                      <a:pt x="96777" y="264098"/>
                    </a:lnTo>
                    <a:lnTo>
                      <a:pt x="73314" y="266335"/>
                    </a:lnTo>
                    <a:lnTo>
                      <a:pt x="34891" y="2632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8265134" y="5636102"/>
                <a:ext cx="147599" cy="218049"/>
              </a:xfrm>
              <a:custGeom>
                <a:avLst/>
                <a:gdLst/>
                <a:ahLst/>
                <a:cxnLst/>
                <a:rect l="0" t="0" r="0" b="0"/>
                <a:pathLst>
                  <a:path w="147599" h="218049">
                    <a:moveTo>
                      <a:pt x="126342" y="0"/>
                    </a:moveTo>
                    <a:lnTo>
                      <a:pt x="95059" y="9575"/>
                    </a:lnTo>
                    <a:lnTo>
                      <a:pt x="42337" y="52997"/>
                    </a:lnTo>
                    <a:lnTo>
                      <a:pt x="35243" y="59898"/>
                    </a:lnTo>
                    <a:lnTo>
                      <a:pt x="32854" y="66838"/>
                    </a:lnTo>
                    <a:lnTo>
                      <a:pt x="33601" y="73805"/>
                    </a:lnTo>
                    <a:lnTo>
                      <a:pt x="36439" y="80788"/>
                    </a:lnTo>
                    <a:lnTo>
                      <a:pt x="48950" y="91668"/>
                    </a:lnTo>
                    <a:lnTo>
                      <a:pt x="105885" y="118661"/>
                    </a:lnTo>
                    <a:lnTo>
                      <a:pt x="141928" y="144452"/>
                    </a:lnTo>
                    <a:lnTo>
                      <a:pt x="146091" y="152453"/>
                    </a:lnTo>
                    <a:lnTo>
                      <a:pt x="147598" y="170702"/>
                    </a:lnTo>
                    <a:lnTo>
                      <a:pt x="141248" y="187392"/>
                    </a:lnTo>
                    <a:lnTo>
                      <a:pt x="136279" y="195118"/>
                    </a:lnTo>
                    <a:lnTo>
                      <a:pt x="121400" y="206822"/>
                    </a:lnTo>
                    <a:lnTo>
                      <a:pt x="101918" y="214753"/>
                    </a:lnTo>
                    <a:lnTo>
                      <a:pt x="64643" y="218048"/>
                    </a:lnTo>
                    <a:lnTo>
                      <a:pt x="19485" y="212394"/>
                    </a:lnTo>
                    <a:lnTo>
                      <a:pt x="0" y="2105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8496761" y="5624703"/>
                <a:ext cx="178985" cy="236487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36487">
                    <a:moveTo>
                      <a:pt x="0" y="127212"/>
                    </a:moveTo>
                    <a:lnTo>
                      <a:pt x="53874" y="108084"/>
                    </a:lnTo>
                    <a:lnTo>
                      <a:pt x="105447" y="77409"/>
                    </a:lnTo>
                    <a:lnTo>
                      <a:pt x="120174" y="60624"/>
                    </a:lnTo>
                    <a:lnTo>
                      <a:pt x="125739" y="51235"/>
                    </a:lnTo>
                    <a:lnTo>
                      <a:pt x="127110" y="41465"/>
                    </a:lnTo>
                    <a:lnTo>
                      <a:pt x="122393" y="21252"/>
                    </a:lnTo>
                    <a:lnTo>
                      <a:pt x="115521" y="13288"/>
                    </a:lnTo>
                    <a:lnTo>
                      <a:pt x="95406" y="1320"/>
                    </a:lnTo>
                    <a:lnTo>
                      <a:pt x="84660" y="0"/>
                    </a:lnTo>
                    <a:lnTo>
                      <a:pt x="63363" y="4773"/>
                    </a:lnTo>
                    <a:lnTo>
                      <a:pt x="37232" y="20614"/>
                    </a:lnTo>
                    <a:lnTo>
                      <a:pt x="25126" y="36551"/>
                    </a:lnTo>
                    <a:lnTo>
                      <a:pt x="17016" y="57673"/>
                    </a:lnTo>
                    <a:lnTo>
                      <a:pt x="13620" y="100109"/>
                    </a:lnTo>
                    <a:lnTo>
                      <a:pt x="25435" y="158001"/>
                    </a:lnTo>
                    <a:lnTo>
                      <a:pt x="40941" y="184558"/>
                    </a:lnTo>
                    <a:lnTo>
                      <a:pt x="60353" y="207245"/>
                    </a:lnTo>
                    <a:lnTo>
                      <a:pt x="86513" y="223195"/>
                    </a:lnTo>
                    <a:lnTo>
                      <a:pt x="122079" y="235330"/>
                    </a:lnTo>
                    <a:lnTo>
                      <a:pt x="145505" y="236486"/>
                    </a:lnTo>
                    <a:lnTo>
                      <a:pt x="164104" y="233100"/>
                    </a:lnTo>
                    <a:lnTo>
                      <a:pt x="169064" y="230559"/>
                    </a:lnTo>
                    <a:lnTo>
                      <a:pt x="178984" y="221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8704526" y="5643450"/>
                <a:ext cx="234432" cy="308508"/>
              </a:xfrm>
              <a:custGeom>
                <a:avLst/>
                <a:gdLst/>
                <a:ahLst/>
                <a:cxnLst/>
                <a:rect l="0" t="0" r="0" b="0"/>
                <a:pathLst>
                  <a:path w="234432" h="308508">
                    <a:moveTo>
                      <a:pt x="34390" y="129522"/>
                    </a:moveTo>
                    <a:lnTo>
                      <a:pt x="88265" y="111564"/>
                    </a:lnTo>
                    <a:lnTo>
                      <a:pt x="117813" y="100154"/>
                    </a:lnTo>
                    <a:lnTo>
                      <a:pt x="156654" y="69228"/>
                    </a:lnTo>
                    <a:lnTo>
                      <a:pt x="172522" y="43027"/>
                    </a:lnTo>
                    <a:lnTo>
                      <a:pt x="173271" y="34424"/>
                    </a:lnTo>
                    <a:lnTo>
                      <a:pt x="167864" y="18626"/>
                    </a:lnTo>
                    <a:lnTo>
                      <a:pt x="154544" y="6926"/>
                    </a:lnTo>
                    <a:lnTo>
                      <a:pt x="146078" y="2167"/>
                    </a:lnTo>
                    <a:lnTo>
                      <a:pt x="127313" y="0"/>
                    </a:lnTo>
                    <a:lnTo>
                      <a:pt x="81081" y="8141"/>
                    </a:lnTo>
                    <a:lnTo>
                      <a:pt x="51864" y="23237"/>
                    </a:lnTo>
                    <a:lnTo>
                      <a:pt x="28389" y="48118"/>
                    </a:lnTo>
                    <a:lnTo>
                      <a:pt x="0" y="108713"/>
                    </a:lnTo>
                    <a:lnTo>
                      <a:pt x="154" y="145713"/>
                    </a:lnTo>
                    <a:lnTo>
                      <a:pt x="11856" y="206203"/>
                    </a:lnTo>
                    <a:lnTo>
                      <a:pt x="42139" y="265399"/>
                    </a:lnTo>
                    <a:lnTo>
                      <a:pt x="58891" y="280769"/>
                    </a:lnTo>
                    <a:lnTo>
                      <a:pt x="91172" y="295999"/>
                    </a:lnTo>
                    <a:lnTo>
                      <a:pt x="133493" y="304801"/>
                    </a:lnTo>
                    <a:lnTo>
                      <a:pt x="194606" y="307775"/>
                    </a:lnTo>
                    <a:lnTo>
                      <a:pt x="234431" y="30850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2" name="Group 101"/>
          <p:cNvGrpSpPr/>
          <p:nvPr/>
        </p:nvGrpSpPr>
        <p:grpSpPr>
          <a:xfrm>
            <a:off x="1565616" y="340070"/>
            <a:ext cx="2345458" cy="494840"/>
            <a:chOff x="1565616" y="340070"/>
            <a:chExt cx="2345458" cy="494840"/>
          </a:xfrm>
        </p:grpSpPr>
        <p:sp>
          <p:nvSpPr>
            <p:cNvPr id="87" name="Freeform 86"/>
            <p:cNvSpPr/>
            <p:nvPr/>
          </p:nvSpPr>
          <p:spPr>
            <a:xfrm>
              <a:off x="1565616" y="340070"/>
              <a:ext cx="218702" cy="483184"/>
            </a:xfrm>
            <a:custGeom>
              <a:avLst/>
              <a:gdLst/>
              <a:ahLst/>
              <a:cxnLst/>
              <a:rect l="0" t="0" r="0" b="0"/>
              <a:pathLst>
                <a:path w="218702" h="483184">
                  <a:moveTo>
                    <a:pt x="39716" y="0"/>
                  </a:moveTo>
                  <a:lnTo>
                    <a:pt x="28538" y="11178"/>
                  </a:lnTo>
                  <a:lnTo>
                    <a:pt x="23050" y="32264"/>
                  </a:lnTo>
                  <a:lnTo>
                    <a:pt x="19960" y="80140"/>
                  </a:lnTo>
                  <a:lnTo>
                    <a:pt x="15925" y="135659"/>
                  </a:lnTo>
                  <a:lnTo>
                    <a:pt x="10440" y="189154"/>
                  </a:lnTo>
                  <a:lnTo>
                    <a:pt x="5695" y="245169"/>
                  </a:lnTo>
                  <a:lnTo>
                    <a:pt x="0" y="306219"/>
                  </a:lnTo>
                  <a:lnTo>
                    <a:pt x="1432" y="365642"/>
                  </a:lnTo>
                  <a:lnTo>
                    <a:pt x="6146" y="417174"/>
                  </a:lnTo>
                  <a:lnTo>
                    <a:pt x="7739" y="476509"/>
                  </a:lnTo>
                  <a:lnTo>
                    <a:pt x="9039" y="482619"/>
                  </a:lnTo>
                  <a:lnTo>
                    <a:pt x="11076" y="483183"/>
                  </a:lnTo>
                  <a:lnTo>
                    <a:pt x="28340" y="464461"/>
                  </a:lnTo>
                  <a:lnTo>
                    <a:pt x="58702" y="450613"/>
                  </a:lnTo>
                  <a:lnTo>
                    <a:pt x="110884" y="443859"/>
                  </a:lnTo>
                  <a:lnTo>
                    <a:pt x="166251" y="442525"/>
                  </a:lnTo>
                  <a:lnTo>
                    <a:pt x="21870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58016" y="67698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89" y="62092"/>
                  </a:lnTo>
                  <a:lnTo>
                    <a:pt x="9878" y="11464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36959" y="5295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58058" y="466412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9065" y="208642"/>
                  </a:lnTo>
                  <a:lnTo>
                    <a:pt x="10239" y="269157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52773" y="60328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4"/>
                  </a:lnTo>
                  <a:lnTo>
                    <a:pt x="100611" y="10095"/>
                  </a:lnTo>
                  <a:lnTo>
                    <a:pt x="46563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31799" y="466412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12235"/>
                  </a:lnTo>
                  <a:lnTo>
                    <a:pt x="0" y="27550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47571" y="59275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5647" y="17958"/>
                  </a:lnTo>
                  <a:lnTo>
                    <a:pt x="41596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89726" y="44535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0" y="151228"/>
                  </a:lnTo>
                  <a:lnTo>
                    <a:pt x="1170" y="202476"/>
                  </a:lnTo>
                  <a:lnTo>
                    <a:pt x="8333" y="262307"/>
                  </a:lnTo>
                  <a:lnTo>
                    <a:pt x="10095" y="319186"/>
                  </a:lnTo>
                  <a:lnTo>
                    <a:pt x="13455" y="33488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75233" y="589751"/>
              <a:ext cx="125064" cy="215927"/>
            </a:xfrm>
            <a:custGeom>
              <a:avLst/>
              <a:gdLst/>
              <a:ahLst/>
              <a:cxnLst/>
              <a:rect l="0" t="0" r="0" b="0"/>
              <a:pathLst>
                <a:path w="125064" h="215927">
                  <a:moveTo>
                    <a:pt x="19778" y="129345"/>
                  </a:moveTo>
                  <a:lnTo>
                    <a:pt x="37759" y="113704"/>
                  </a:lnTo>
                  <a:lnTo>
                    <a:pt x="94132" y="89738"/>
                  </a:lnTo>
                  <a:lnTo>
                    <a:pt x="114825" y="78207"/>
                  </a:lnTo>
                  <a:lnTo>
                    <a:pt x="120578" y="69516"/>
                  </a:lnTo>
                  <a:lnTo>
                    <a:pt x="123849" y="47382"/>
                  </a:lnTo>
                  <a:lnTo>
                    <a:pt x="118285" y="28186"/>
                  </a:lnTo>
                  <a:lnTo>
                    <a:pt x="113525" y="19792"/>
                  </a:lnTo>
                  <a:lnTo>
                    <a:pt x="98878" y="7345"/>
                  </a:lnTo>
                  <a:lnTo>
                    <a:pt x="90059" y="2388"/>
                  </a:lnTo>
                  <a:lnTo>
                    <a:pt x="70901" y="0"/>
                  </a:lnTo>
                  <a:lnTo>
                    <a:pt x="51858" y="4008"/>
                  </a:lnTo>
                  <a:lnTo>
                    <a:pt x="35596" y="13588"/>
                  </a:lnTo>
                  <a:lnTo>
                    <a:pt x="13286" y="37725"/>
                  </a:lnTo>
                  <a:lnTo>
                    <a:pt x="5194" y="63279"/>
                  </a:lnTo>
                  <a:lnTo>
                    <a:pt x="0" y="121754"/>
                  </a:lnTo>
                  <a:lnTo>
                    <a:pt x="5529" y="147028"/>
                  </a:lnTo>
                  <a:lnTo>
                    <a:pt x="28142" y="191849"/>
                  </a:lnTo>
                  <a:lnTo>
                    <a:pt x="44552" y="207038"/>
                  </a:lnTo>
                  <a:lnTo>
                    <a:pt x="53841" y="212726"/>
                  </a:lnTo>
                  <a:lnTo>
                    <a:pt x="73522" y="215926"/>
                  </a:lnTo>
                  <a:lnTo>
                    <a:pt x="101213" y="211151"/>
                  </a:lnTo>
                  <a:lnTo>
                    <a:pt x="125063" y="2030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81517" y="487469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7215"/>
                  </a:lnTo>
                  <a:lnTo>
                    <a:pt x="7938" y="197517"/>
                  </a:lnTo>
                  <a:lnTo>
                    <a:pt x="15491" y="251276"/>
                  </a:lnTo>
                  <a:lnTo>
                    <a:pt x="18196" y="302622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52980" y="389859"/>
              <a:ext cx="368498" cy="406110"/>
            </a:xfrm>
            <a:custGeom>
              <a:avLst/>
              <a:gdLst/>
              <a:ahLst/>
              <a:cxnLst/>
              <a:rect l="0" t="0" r="0" b="0"/>
              <a:pathLst>
                <a:path w="368498" h="406110">
                  <a:moveTo>
                    <a:pt x="0" y="118667"/>
                  </a:moveTo>
                  <a:lnTo>
                    <a:pt x="20243" y="74704"/>
                  </a:lnTo>
                  <a:lnTo>
                    <a:pt x="47326" y="42479"/>
                  </a:lnTo>
                  <a:lnTo>
                    <a:pt x="85257" y="16703"/>
                  </a:lnTo>
                  <a:lnTo>
                    <a:pt x="126545" y="0"/>
                  </a:lnTo>
                  <a:lnTo>
                    <a:pt x="163577" y="188"/>
                  </a:lnTo>
                  <a:lnTo>
                    <a:pt x="198596" y="13242"/>
                  </a:lnTo>
                  <a:lnTo>
                    <a:pt x="248431" y="61347"/>
                  </a:lnTo>
                  <a:lnTo>
                    <a:pt x="264422" y="94404"/>
                  </a:lnTo>
                  <a:lnTo>
                    <a:pt x="270980" y="133835"/>
                  </a:lnTo>
                  <a:lnTo>
                    <a:pt x="264790" y="187910"/>
                  </a:lnTo>
                  <a:lnTo>
                    <a:pt x="258844" y="211443"/>
                  </a:lnTo>
                  <a:lnTo>
                    <a:pt x="246063" y="230481"/>
                  </a:lnTo>
                  <a:lnTo>
                    <a:pt x="228684" y="245571"/>
                  </a:lnTo>
                  <a:lnTo>
                    <a:pt x="209262" y="256177"/>
                  </a:lnTo>
                  <a:lnTo>
                    <a:pt x="205019" y="261813"/>
                  </a:lnTo>
                  <a:lnTo>
                    <a:pt x="204529" y="267910"/>
                  </a:lnTo>
                  <a:lnTo>
                    <a:pt x="210225" y="280923"/>
                  </a:lnTo>
                  <a:lnTo>
                    <a:pt x="259964" y="336288"/>
                  </a:lnTo>
                  <a:lnTo>
                    <a:pt x="310021" y="393774"/>
                  </a:lnTo>
                  <a:lnTo>
                    <a:pt x="328470" y="403933"/>
                  </a:lnTo>
                  <a:lnTo>
                    <a:pt x="345248" y="406109"/>
                  </a:lnTo>
                  <a:lnTo>
                    <a:pt x="368497" y="402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93848" y="639807"/>
              <a:ext cx="156520" cy="148913"/>
            </a:xfrm>
            <a:custGeom>
              <a:avLst/>
              <a:gdLst/>
              <a:ahLst/>
              <a:cxnLst/>
              <a:rect l="0" t="0" r="0" b="0"/>
              <a:pathLst>
                <a:path w="156520" h="148913">
                  <a:moveTo>
                    <a:pt x="69743" y="5589"/>
                  </a:moveTo>
                  <a:lnTo>
                    <a:pt x="52976" y="0"/>
                  </a:lnTo>
                  <a:lnTo>
                    <a:pt x="45696" y="693"/>
                  </a:lnTo>
                  <a:lnTo>
                    <a:pt x="31370" y="7703"/>
                  </a:lnTo>
                  <a:lnTo>
                    <a:pt x="10150" y="24803"/>
                  </a:lnTo>
                  <a:lnTo>
                    <a:pt x="2313" y="44154"/>
                  </a:lnTo>
                  <a:lnTo>
                    <a:pt x="0" y="67183"/>
                  </a:lnTo>
                  <a:lnTo>
                    <a:pt x="2871" y="89116"/>
                  </a:lnTo>
                  <a:lnTo>
                    <a:pt x="11166" y="107443"/>
                  </a:lnTo>
                  <a:lnTo>
                    <a:pt x="35556" y="138273"/>
                  </a:lnTo>
                  <a:lnTo>
                    <a:pt x="55329" y="146448"/>
                  </a:lnTo>
                  <a:lnTo>
                    <a:pt x="79715" y="148912"/>
                  </a:lnTo>
                  <a:lnTo>
                    <a:pt x="106150" y="146107"/>
                  </a:lnTo>
                  <a:lnTo>
                    <a:pt x="127258" y="137842"/>
                  </a:lnTo>
                  <a:lnTo>
                    <a:pt x="136162" y="132362"/>
                  </a:lnTo>
                  <a:lnTo>
                    <a:pt x="149175" y="113795"/>
                  </a:lnTo>
                  <a:lnTo>
                    <a:pt x="156519" y="91116"/>
                  </a:lnTo>
                  <a:lnTo>
                    <a:pt x="154076" y="58617"/>
                  </a:lnTo>
                  <a:lnTo>
                    <a:pt x="148948" y="37346"/>
                  </a:lnTo>
                  <a:lnTo>
                    <a:pt x="143604" y="29100"/>
                  </a:lnTo>
                  <a:lnTo>
                    <a:pt x="111857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24372" y="630955"/>
              <a:ext cx="112961" cy="174759"/>
            </a:xfrm>
            <a:custGeom>
              <a:avLst/>
              <a:gdLst/>
              <a:ahLst/>
              <a:cxnLst/>
              <a:rect l="0" t="0" r="0" b="0"/>
              <a:pathLst>
                <a:path w="112961" h="174759">
                  <a:moveTo>
                    <a:pt x="112960" y="24970"/>
                  </a:moveTo>
                  <a:lnTo>
                    <a:pt x="94979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48808" y="1304"/>
                  </a:lnTo>
                  <a:lnTo>
                    <a:pt x="31415" y="12112"/>
                  </a:lnTo>
                  <a:lnTo>
                    <a:pt x="17057" y="28614"/>
                  </a:lnTo>
                  <a:lnTo>
                    <a:pt x="6776" y="47647"/>
                  </a:lnTo>
                  <a:lnTo>
                    <a:pt x="0" y="83681"/>
                  </a:lnTo>
                  <a:lnTo>
                    <a:pt x="3581" y="118405"/>
                  </a:lnTo>
                  <a:lnTo>
                    <a:pt x="17641" y="150920"/>
                  </a:lnTo>
                  <a:lnTo>
                    <a:pt x="33161" y="165956"/>
                  </a:lnTo>
                  <a:lnTo>
                    <a:pt x="42213" y="171603"/>
                  </a:lnTo>
                  <a:lnTo>
                    <a:pt x="61630" y="174758"/>
                  </a:lnTo>
                  <a:lnTo>
                    <a:pt x="71721" y="173962"/>
                  </a:lnTo>
                  <a:lnTo>
                    <a:pt x="89172" y="166838"/>
                  </a:lnTo>
                  <a:lnTo>
                    <a:pt x="102388" y="157042"/>
                  </a:lnTo>
                  <a:lnTo>
                    <a:pt x="112960" y="140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21560" y="487469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1170" y="49263"/>
                  </a:lnTo>
                  <a:lnTo>
                    <a:pt x="7236" y="100514"/>
                  </a:lnTo>
                  <a:lnTo>
                    <a:pt x="10723" y="158464"/>
                  </a:lnTo>
                  <a:lnTo>
                    <a:pt x="17475" y="212029"/>
                  </a:lnTo>
                  <a:lnTo>
                    <a:pt x="23469" y="272643"/>
                  </a:lnTo>
                  <a:lnTo>
                    <a:pt x="29181" y="312410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95048" y="592754"/>
              <a:ext cx="116026" cy="210571"/>
            </a:xfrm>
            <a:custGeom>
              <a:avLst/>
              <a:gdLst/>
              <a:ahLst/>
              <a:cxnLst/>
              <a:rect l="0" t="0" r="0" b="0"/>
              <a:pathLst>
                <a:path w="116026" h="210571">
                  <a:moveTo>
                    <a:pt x="105497" y="0"/>
                  </a:moveTo>
                  <a:lnTo>
                    <a:pt x="61534" y="20243"/>
                  </a:lnTo>
                  <a:lnTo>
                    <a:pt x="5639" y="59898"/>
                  </a:lnTo>
                  <a:lnTo>
                    <a:pt x="1490" y="68008"/>
                  </a:lnTo>
                  <a:lnTo>
                    <a:pt x="0" y="86378"/>
                  </a:lnTo>
                  <a:lnTo>
                    <a:pt x="6357" y="103121"/>
                  </a:lnTo>
                  <a:lnTo>
                    <a:pt x="35091" y="138523"/>
                  </a:lnTo>
                  <a:lnTo>
                    <a:pt x="90087" y="186611"/>
                  </a:lnTo>
                  <a:lnTo>
                    <a:pt x="11602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1525118" y="1618926"/>
            <a:ext cx="2179400" cy="583307"/>
            <a:chOff x="1525118" y="1618926"/>
            <a:chExt cx="2179400" cy="583307"/>
          </a:xfrm>
        </p:grpSpPr>
        <p:sp>
          <p:nvSpPr>
            <p:cNvPr id="103" name="Freeform 102"/>
            <p:cNvSpPr/>
            <p:nvPr/>
          </p:nvSpPr>
          <p:spPr>
            <a:xfrm>
              <a:off x="1631379" y="1696864"/>
              <a:ext cx="9554" cy="284271"/>
            </a:xfrm>
            <a:custGeom>
              <a:avLst/>
              <a:gdLst/>
              <a:ahLst/>
              <a:cxnLst/>
              <a:rect l="0" t="0" r="0" b="0"/>
              <a:pathLst>
                <a:path w="9554" h="284271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483" y="128893"/>
                  </a:lnTo>
                  <a:lnTo>
                    <a:pt x="7415" y="188631"/>
                  </a:lnTo>
                  <a:lnTo>
                    <a:pt x="9130" y="245491"/>
                  </a:lnTo>
                  <a:lnTo>
                    <a:pt x="955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525118" y="1618926"/>
              <a:ext cx="308623" cy="377044"/>
            </a:xfrm>
            <a:custGeom>
              <a:avLst/>
              <a:gdLst/>
              <a:ahLst/>
              <a:cxnLst/>
              <a:rect l="0" t="0" r="0" b="0"/>
              <a:pathLst>
                <a:path w="308623" h="377044">
                  <a:moveTo>
                    <a:pt x="0" y="98995"/>
                  </a:moveTo>
                  <a:lnTo>
                    <a:pt x="0" y="76638"/>
                  </a:lnTo>
                  <a:lnTo>
                    <a:pt x="6239" y="59423"/>
                  </a:lnTo>
                  <a:lnTo>
                    <a:pt x="17981" y="43973"/>
                  </a:lnTo>
                  <a:lnTo>
                    <a:pt x="34898" y="29307"/>
                  </a:lnTo>
                  <a:lnTo>
                    <a:pt x="82759" y="9234"/>
                  </a:lnTo>
                  <a:lnTo>
                    <a:pt x="123437" y="0"/>
                  </a:lnTo>
                  <a:lnTo>
                    <a:pt x="151177" y="1575"/>
                  </a:lnTo>
                  <a:lnTo>
                    <a:pt x="187513" y="14628"/>
                  </a:lnTo>
                  <a:lnTo>
                    <a:pt x="214917" y="33313"/>
                  </a:lnTo>
                  <a:lnTo>
                    <a:pt x="227320" y="53036"/>
                  </a:lnTo>
                  <a:lnTo>
                    <a:pt x="232265" y="64846"/>
                  </a:lnTo>
                  <a:lnTo>
                    <a:pt x="234640" y="90447"/>
                  </a:lnTo>
                  <a:lnTo>
                    <a:pt x="226633" y="139421"/>
                  </a:lnTo>
                  <a:lnTo>
                    <a:pt x="211560" y="166605"/>
                  </a:lnTo>
                  <a:lnTo>
                    <a:pt x="195802" y="178957"/>
                  </a:lnTo>
                  <a:lnTo>
                    <a:pt x="186687" y="183889"/>
                  </a:lnTo>
                  <a:lnTo>
                    <a:pt x="184119" y="188346"/>
                  </a:lnTo>
                  <a:lnTo>
                    <a:pt x="185917" y="192488"/>
                  </a:lnTo>
                  <a:lnTo>
                    <a:pt x="197274" y="200209"/>
                  </a:lnTo>
                  <a:lnTo>
                    <a:pt x="252196" y="230184"/>
                  </a:lnTo>
                  <a:lnTo>
                    <a:pt x="283480" y="260306"/>
                  </a:lnTo>
                  <a:lnTo>
                    <a:pt x="301973" y="289511"/>
                  </a:lnTo>
                  <a:lnTo>
                    <a:pt x="306601" y="299705"/>
                  </a:lnTo>
                  <a:lnTo>
                    <a:pt x="308622" y="320391"/>
                  </a:lnTo>
                  <a:lnTo>
                    <a:pt x="304452" y="341283"/>
                  </a:lnTo>
                  <a:lnTo>
                    <a:pt x="294799" y="362267"/>
                  </a:lnTo>
                  <a:lnTo>
                    <a:pt x="286610" y="369266"/>
                  </a:lnTo>
                  <a:lnTo>
                    <a:pt x="265033" y="377043"/>
                  </a:lnTo>
                  <a:lnTo>
                    <a:pt x="206987" y="373630"/>
                  </a:lnTo>
                  <a:lnTo>
                    <a:pt x="148314" y="358354"/>
                  </a:lnTo>
                  <a:lnTo>
                    <a:pt x="94877" y="341105"/>
                  </a:lnTo>
                  <a:lnTo>
                    <a:pt x="42114" y="330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84356" y="1833561"/>
              <a:ext cx="209302" cy="168631"/>
            </a:xfrm>
            <a:custGeom>
              <a:avLst/>
              <a:gdLst/>
              <a:ahLst/>
              <a:cxnLst/>
              <a:rect l="0" t="0" r="0" b="0"/>
              <a:pathLst>
                <a:path w="209302" h="168631">
                  <a:moveTo>
                    <a:pt x="125073" y="115987"/>
                  </a:moveTo>
                  <a:lnTo>
                    <a:pt x="121954" y="73296"/>
                  </a:lnTo>
                  <a:lnTo>
                    <a:pt x="110501" y="42117"/>
                  </a:lnTo>
                  <a:lnTo>
                    <a:pt x="85670" y="5729"/>
                  </a:lnTo>
                  <a:lnTo>
                    <a:pt x="77747" y="1538"/>
                  </a:lnTo>
                  <a:lnTo>
                    <a:pt x="59586" y="0"/>
                  </a:lnTo>
                  <a:lnTo>
                    <a:pt x="42935" y="6336"/>
                  </a:lnTo>
                  <a:lnTo>
                    <a:pt x="27736" y="18120"/>
                  </a:lnTo>
                  <a:lnTo>
                    <a:pt x="13182" y="35056"/>
                  </a:lnTo>
                  <a:lnTo>
                    <a:pt x="5154" y="57401"/>
                  </a:lnTo>
                  <a:lnTo>
                    <a:pt x="0" y="109874"/>
                  </a:lnTo>
                  <a:lnTo>
                    <a:pt x="5534" y="131208"/>
                  </a:lnTo>
                  <a:lnTo>
                    <a:pt x="10285" y="140172"/>
                  </a:lnTo>
                  <a:lnTo>
                    <a:pt x="18132" y="146149"/>
                  </a:lnTo>
                  <a:lnTo>
                    <a:pt x="39329" y="152789"/>
                  </a:lnTo>
                  <a:lnTo>
                    <a:pt x="49193" y="152220"/>
                  </a:lnTo>
                  <a:lnTo>
                    <a:pt x="66392" y="145349"/>
                  </a:lnTo>
                  <a:lnTo>
                    <a:pt x="89229" y="128327"/>
                  </a:lnTo>
                  <a:lnTo>
                    <a:pt x="116736" y="93208"/>
                  </a:lnTo>
                  <a:lnTo>
                    <a:pt x="128322" y="69854"/>
                  </a:lnTo>
                  <a:lnTo>
                    <a:pt x="128409" y="71194"/>
                  </a:lnTo>
                  <a:lnTo>
                    <a:pt x="127297" y="75596"/>
                  </a:lnTo>
                  <a:lnTo>
                    <a:pt x="136819" y="117601"/>
                  </a:lnTo>
                  <a:lnTo>
                    <a:pt x="139922" y="127591"/>
                  </a:lnTo>
                  <a:lnTo>
                    <a:pt x="152730" y="144931"/>
                  </a:lnTo>
                  <a:lnTo>
                    <a:pt x="161058" y="152831"/>
                  </a:lnTo>
                  <a:lnTo>
                    <a:pt x="179671" y="161608"/>
                  </a:lnTo>
                  <a:lnTo>
                    <a:pt x="209301" y="168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04186" y="1633693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2" y="183167"/>
                  </a:lnTo>
                  <a:lnTo>
                    <a:pt x="18669" y="244715"/>
                  </a:lnTo>
                  <a:lnTo>
                    <a:pt x="26174" y="301673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09429" y="1781092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1" y="3120"/>
                  </a:lnTo>
                  <a:lnTo>
                    <a:pt x="93993" y="9065"/>
                  </a:lnTo>
                  <a:lnTo>
                    <a:pt x="3797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01973" y="1841490"/>
              <a:ext cx="127257" cy="153218"/>
            </a:xfrm>
            <a:custGeom>
              <a:avLst/>
              <a:gdLst/>
              <a:ahLst/>
              <a:cxnLst/>
              <a:rect l="0" t="0" r="0" b="0"/>
              <a:pathLst>
                <a:path w="127257" h="153218">
                  <a:moveTo>
                    <a:pt x="81197" y="13302"/>
                  </a:moveTo>
                  <a:lnTo>
                    <a:pt x="70019" y="2123"/>
                  </a:lnTo>
                  <a:lnTo>
                    <a:pt x="63216" y="0"/>
                  </a:lnTo>
                  <a:lnTo>
                    <a:pt x="46299" y="761"/>
                  </a:lnTo>
                  <a:lnTo>
                    <a:pt x="30202" y="8118"/>
                  </a:lnTo>
                  <a:lnTo>
                    <a:pt x="22634" y="13355"/>
                  </a:lnTo>
                  <a:lnTo>
                    <a:pt x="11105" y="28533"/>
                  </a:lnTo>
                  <a:lnTo>
                    <a:pt x="3252" y="48147"/>
                  </a:lnTo>
                  <a:lnTo>
                    <a:pt x="0" y="84328"/>
                  </a:lnTo>
                  <a:lnTo>
                    <a:pt x="3386" y="106870"/>
                  </a:lnTo>
                  <a:lnTo>
                    <a:pt x="11909" y="125468"/>
                  </a:lnTo>
                  <a:lnTo>
                    <a:pt x="17458" y="133703"/>
                  </a:lnTo>
                  <a:lnTo>
                    <a:pt x="32981" y="145972"/>
                  </a:lnTo>
                  <a:lnTo>
                    <a:pt x="42034" y="150881"/>
                  </a:lnTo>
                  <a:lnTo>
                    <a:pt x="61452" y="153217"/>
                  </a:lnTo>
                  <a:lnTo>
                    <a:pt x="80610" y="149186"/>
                  </a:lnTo>
                  <a:lnTo>
                    <a:pt x="96924" y="139595"/>
                  </a:lnTo>
                  <a:lnTo>
                    <a:pt x="108854" y="124414"/>
                  </a:lnTo>
                  <a:lnTo>
                    <a:pt x="126044" y="86072"/>
                  </a:lnTo>
                  <a:lnTo>
                    <a:pt x="127256" y="65531"/>
                  </a:lnTo>
                  <a:lnTo>
                    <a:pt x="122725" y="45874"/>
                  </a:lnTo>
                  <a:lnTo>
                    <a:pt x="112912" y="29338"/>
                  </a:lnTo>
                  <a:lnTo>
                    <a:pt x="81197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82389" y="1831320"/>
              <a:ext cx="163994" cy="172258"/>
            </a:xfrm>
            <a:custGeom>
              <a:avLst/>
              <a:gdLst/>
              <a:ahLst/>
              <a:cxnLst/>
              <a:rect l="0" t="0" r="0" b="0"/>
              <a:pathLst>
                <a:path w="163994" h="172258">
                  <a:moveTo>
                    <a:pt x="6066" y="44529"/>
                  </a:moveTo>
                  <a:lnTo>
                    <a:pt x="0" y="76981"/>
                  </a:lnTo>
                  <a:lnTo>
                    <a:pt x="10625" y="134460"/>
                  </a:lnTo>
                  <a:lnTo>
                    <a:pt x="21481" y="172257"/>
                  </a:lnTo>
                  <a:lnTo>
                    <a:pt x="16008" y="112713"/>
                  </a:lnTo>
                  <a:lnTo>
                    <a:pt x="10701" y="77600"/>
                  </a:lnTo>
                  <a:lnTo>
                    <a:pt x="21177" y="23667"/>
                  </a:lnTo>
                  <a:lnTo>
                    <a:pt x="26668" y="15413"/>
                  </a:lnTo>
                  <a:lnTo>
                    <a:pt x="42129" y="3123"/>
                  </a:lnTo>
                  <a:lnTo>
                    <a:pt x="60698" y="0"/>
                  </a:lnTo>
                  <a:lnTo>
                    <a:pt x="70564" y="805"/>
                  </a:lnTo>
                  <a:lnTo>
                    <a:pt x="87764" y="7938"/>
                  </a:lnTo>
                  <a:lnTo>
                    <a:pt x="117870" y="31582"/>
                  </a:lnTo>
                  <a:lnTo>
                    <a:pt x="133690" y="57460"/>
                  </a:lnTo>
                  <a:lnTo>
                    <a:pt x="153172" y="111136"/>
                  </a:lnTo>
                  <a:lnTo>
                    <a:pt x="163993" y="149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32847" y="1717921"/>
              <a:ext cx="18863" cy="305328"/>
            </a:xfrm>
            <a:custGeom>
              <a:avLst/>
              <a:gdLst/>
              <a:ahLst/>
              <a:cxnLst/>
              <a:rect l="0" t="0" r="0" b="0"/>
              <a:pathLst>
                <a:path w="18863" h="305328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47998"/>
                  </a:lnTo>
                  <a:lnTo>
                    <a:pt x="7740" y="197100"/>
                  </a:lnTo>
                  <a:lnTo>
                    <a:pt x="13805" y="250023"/>
                  </a:lnTo>
                  <a:lnTo>
                    <a:pt x="1886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25367" y="1636090"/>
              <a:ext cx="336913" cy="429273"/>
            </a:xfrm>
            <a:custGeom>
              <a:avLst/>
              <a:gdLst/>
              <a:ahLst/>
              <a:cxnLst/>
              <a:rect l="0" t="0" r="0" b="0"/>
              <a:pathLst>
                <a:path w="336913" h="429273">
                  <a:moveTo>
                    <a:pt x="0" y="81831"/>
                  </a:moveTo>
                  <a:lnTo>
                    <a:pt x="20243" y="37869"/>
                  </a:lnTo>
                  <a:lnTo>
                    <a:pt x="35903" y="24078"/>
                  </a:lnTo>
                  <a:lnTo>
                    <a:pt x="80141" y="5692"/>
                  </a:lnTo>
                  <a:lnTo>
                    <a:pt x="120192" y="0"/>
                  </a:lnTo>
                  <a:lnTo>
                    <a:pt x="144666" y="4908"/>
                  </a:lnTo>
                  <a:lnTo>
                    <a:pt x="175055" y="20825"/>
                  </a:lnTo>
                  <a:lnTo>
                    <a:pt x="206284" y="47164"/>
                  </a:lnTo>
                  <a:lnTo>
                    <a:pt x="222298" y="79098"/>
                  </a:lnTo>
                  <a:lnTo>
                    <a:pt x="228863" y="118196"/>
                  </a:lnTo>
                  <a:lnTo>
                    <a:pt x="222675" y="164924"/>
                  </a:lnTo>
                  <a:lnTo>
                    <a:pt x="207069" y="207949"/>
                  </a:lnTo>
                  <a:lnTo>
                    <a:pt x="201217" y="218552"/>
                  </a:lnTo>
                  <a:lnTo>
                    <a:pt x="185356" y="233453"/>
                  </a:lnTo>
                  <a:lnTo>
                    <a:pt x="176213" y="239064"/>
                  </a:lnTo>
                  <a:lnTo>
                    <a:pt x="171288" y="247485"/>
                  </a:lnTo>
                  <a:lnTo>
                    <a:pt x="168935" y="269319"/>
                  </a:lnTo>
                  <a:lnTo>
                    <a:pt x="174908" y="288382"/>
                  </a:lnTo>
                  <a:lnTo>
                    <a:pt x="217967" y="350364"/>
                  </a:lnTo>
                  <a:lnTo>
                    <a:pt x="259736" y="403093"/>
                  </a:lnTo>
                  <a:lnTo>
                    <a:pt x="286359" y="419695"/>
                  </a:lnTo>
                  <a:lnTo>
                    <a:pt x="336912" y="429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85895" y="1865320"/>
              <a:ext cx="136257" cy="139778"/>
            </a:xfrm>
            <a:custGeom>
              <a:avLst/>
              <a:gdLst/>
              <a:ahLst/>
              <a:cxnLst/>
              <a:rect l="0" t="0" r="0" b="0"/>
              <a:pathLst>
                <a:path w="136257" h="139778">
                  <a:moveTo>
                    <a:pt x="65855" y="0"/>
                  </a:moveTo>
                  <a:lnTo>
                    <a:pt x="21893" y="20243"/>
                  </a:lnTo>
                  <a:lnTo>
                    <a:pt x="8102" y="35903"/>
                  </a:lnTo>
                  <a:lnTo>
                    <a:pt x="2787" y="44993"/>
                  </a:lnTo>
                  <a:lnTo>
                    <a:pt x="0" y="67570"/>
                  </a:lnTo>
                  <a:lnTo>
                    <a:pt x="895" y="80142"/>
                  </a:lnTo>
                  <a:lnTo>
                    <a:pt x="11248" y="100349"/>
                  </a:lnTo>
                  <a:lnTo>
                    <a:pt x="27547" y="115960"/>
                  </a:lnTo>
                  <a:lnTo>
                    <a:pt x="76885" y="139475"/>
                  </a:lnTo>
                  <a:lnTo>
                    <a:pt x="87247" y="139777"/>
                  </a:lnTo>
                  <a:lnTo>
                    <a:pt x="108118" y="133873"/>
                  </a:lnTo>
                  <a:lnTo>
                    <a:pt x="122853" y="120330"/>
                  </a:lnTo>
                  <a:lnTo>
                    <a:pt x="128420" y="111806"/>
                  </a:lnTo>
                  <a:lnTo>
                    <a:pt x="136256" y="77451"/>
                  </a:lnTo>
                  <a:lnTo>
                    <a:pt x="131849" y="57430"/>
                  </a:lnTo>
                  <a:lnTo>
                    <a:pt x="109957" y="25512"/>
                  </a:lnTo>
                  <a:lnTo>
                    <a:pt x="96764" y="17188"/>
                  </a:lnTo>
                  <a:lnTo>
                    <a:pt x="7638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57469" y="1823206"/>
              <a:ext cx="140381" cy="178869"/>
            </a:xfrm>
            <a:custGeom>
              <a:avLst/>
              <a:gdLst/>
              <a:ahLst/>
              <a:cxnLst/>
              <a:rect l="0" t="0" r="0" b="0"/>
              <a:pathLst>
                <a:path w="140381" h="178869">
                  <a:moveTo>
                    <a:pt x="10095" y="10529"/>
                  </a:moveTo>
                  <a:lnTo>
                    <a:pt x="1762" y="48007"/>
                  </a:lnTo>
                  <a:lnTo>
                    <a:pt x="0" y="105019"/>
                  </a:lnTo>
                  <a:lnTo>
                    <a:pt x="5999" y="132073"/>
                  </a:lnTo>
                  <a:lnTo>
                    <a:pt x="22530" y="163915"/>
                  </a:lnTo>
                  <a:lnTo>
                    <a:pt x="28913" y="172448"/>
                  </a:lnTo>
                  <a:lnTo>
                    <a:pt x="36678" y="176967"/>
                  </a:lnTo>
                  <a:lnTo>
                    <a:pt x="54665" y="178868"/>
                  </a:lnTo>
                  <a:lnTo>
                    <a:pt x="84522" y="167772"/>
                  </a:lnTo>
                  <a:lnTo>
                    <a:pt x="102056" y="149825"/>
                  </a:lnTo>
                  <a:lnTo>
                    <a:pt x="131173" y="95076"/>
                  </a:lnTo>
                  <a:lnTo>
                    <a:pt x="139166" y="73842"/>
                  </a:lnTo>
                  <a:lnTo>
                    <a:pt x="140380" y="52706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36020" y="1833026"/>
              <a:ext cx="155051" cy="369207"/>
            </a:xfrm>
            <a:custGeom>
              <a:avLst/>
              <a:gdLst/>
              <a:ahLst/>
              <a:cxnLst/>
              <a:rect l="0" t="0" r="0" b="0"/>
              <a:pathLst>
                <a:path w="155051" h="369207">
                  <a:moveTo>
                    <a:pt x="94756" y="127051"/>
                  </a:moveTo>
                  <a:lnTo>
                    <a:pt x="111524" y="115872"/>
                  </a:lnTo>
                  <a:lnTo>
                    <a:pt x="116463" y="107900"/>
                  </a:lnTo>
                  <a:lnTo>
                    <a:pt x="121951" y="86564"/>
                  </a:lnTo>
                  <a:lnTo>
                    <a:pt x="119452" y="53834"/>
                  </a:lnTo>
                  <a:lnTo>
                    <a:pt x="105713" y="21909"/>
                  </a:lnTo>
                  <a:lnTo>
                    <a:pt x="90267" y="7011"/>
                  </a:lnTo>
                  <a:lnTo>
                    <a:pt x="81235" y="1401"/>
                  </a:lnTo>
                  <a:lnTo>
                    <a:pt x="72874" y="0"/>
                  </a:lnTo>
                  <a:lnTo>
                    <a:pt x="64960" y="1406"/>
                  </a:lnTo>
                  <a:lnTo>
                    <a:pt x="57345" y="4683"/>
                  </a:lnTo>
                  <a:lnTo>
                    <a:pt x="35449" y="26063"/>
                  </a:lnTo>
                  <a:lnTo>
                    <a:pt x="19732" y="60214"/>
                  </a:lnTo>
                  <a:lnTo>
                    <a:pt x="17738" y="83307"/>
                  </a:lnTo>
                  <a:lnTo>
                    <a:pt x="21922" y="105270"/>
                  </a:lnTo>
                  <a:lnTo>
                    <a:pt x="31580" y="126729"/>
                  </a:lnTo>
                  <a:lnTo>
                    <a:pt x="39770" y="133855"/>
                  </a:lnTo>
                  <a:lnTo>
                    <a:pt x="61349" y="141773"/>
                  </a:lnTo>
                  <a:lnTo>
                    <a:pt x="71315" y="140375"/>
                  </a:lnTo>
                  <a:lnTo>
                    <a:pt x="88627" y="129463"/>
                  </a:lnTo>
                  <a:lnTo>
                    <a:pt x="111528" y="103589"/>
                  </a:lnTo>
                  <a:lnTo>
                    <a:pt x="127542" y="73696"/>
                  </a:lnTo>
                  <a:lnTo>
                    <a:pt x="130651" y="72763"/>
                  </a:lnTo>
                  <a:lnTo>
                    <a:pt x="132724" y="77991"/>
                  </a:lnTo>
                  <a:lnTo>
                    <a:pt x="136051" y="128408"/>
                  </a:lnTo>
                  <a:lnTo>
                    <a:pt x="145114" y="186287"/>
                  </a:lnTo>
                  <a:lnTo>
                    <a:pt x="155050" y="245900"/>
                  </a:lnTo>
                  <a:lnTo>
                    <a:pt x="153955" y="290167"/>
                  </a:lnTo>
                  <a:lnTo>
                    <a:pt x="147973" y="314190"/>
                  </a:lnTo>
                  <a:lnTo>
                    <a:pt x="137516" y="336566"/>
                  </a:lnTo>
                  <a:lnTo>
                    <a:pt x="127942" y="343937"/>
                  </a:lnTo>
                  <a:lnTo>
                    <a:pt x="65230" y="362326"/>
                  </a:lnTo>
                  <a:lnTo>
                    <a:pt x="11825" y="368300"/>
                  </a:lnTo>
                  <a:lnTo>
                    <a:pt x="0" y="369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38829" y="1821153"/>
              <a:ext cx="165689" cy="202213"/>
            </a:xfrm>
            <a:custGeom>
              <a:avLst/>
              <a:gdLst/>
              <a:ahLst/>
              <a:cxnLst/>
              <a:rect l="0" t="0" r="0" b="0"/>
              <a:pathLst>
                <a:path w="165689" h="202213">
                  <a:moveTo>
                    <a:pt x="39346" y="96810"/>
                  </a:moveTo>
                  <a:lnTo>
                    <a:pt x="56114" y="102399"/>
                  </a:lnTo>
                  <a:lnTo>
                    <a:pt x="73705" y="102023"/>
                  </a:lnTo>
                  <a:lnTo>
                    <a:pt x="92051" y="96787"/>
                  </a:lnTo>
                  <a:lnTo>
                    <a:pt x="108004" y="86661"/>
                  </a:lnTo>
                  <a:lnTo>
                    <a:pt x="119774" y="71242"/>
                  </a:lnTo>
                  <a:lnTo>
                    <a:pt x="124550" y="62217"/>
                  </a:lnTo>
                  <a:lnTo>
                    <a:pt x="125395" y="53861"/>
                  </a:lnTo>
                  <a:lnTo>
                    <a:pt x="120094" y="38337"/>
                  </a:lnTo>
                  <a:lnTo>
                    <a:pt x="103956" y="16444"/>
                  </a:lnTo>
                  <a:lnTo>
                    <a:pt x="84829" y="5329"/>
                  </a:lnTo>
                  <a:lnTo>
                    <a:pt x="73178" y="728"/>
                  </a:lnTo>
                  <a:lnTo>
                    <a:pt x="63070" y="0"/>
                  </a:lnTo>
                  <a:lnTo>
                    <a:pt x="45601" y="5430"/>
                  </a:lnTo>
                  <a:lnTo>
                    <a:pt x="22612" y="27230"/>
                  </a:lnTo>
                  <a:lnTo>
                    <a:pt x="6572" y="61506"/>
                  </a:lnTo>
                  <a:lnTo>
                    <a:pt x="0" y="101297"/>
                  </a:lnTo>
                  <a:lnTo>
                    <a:pt x="3641" y="137134"/>
                  </a:lnTo>
                  <a:lnTo>
                    <a:pt x="17719" y="169979"/>
                  </a:lnTo>
                  <a:lnTo>
                    <a:pt x="36707" y="196349"/>
                  </a:lnTo>
                  <a:lnTo>
                    <a:pt x="45776" y="200604"/>
                  </a:lnTo>
                  <a:lnTo>
                    <a:pt x="68330" y="202212"/>
                  </a:lnTo>
                  <a:lnTo>
                    <a:pt x="101746" y="196540"/>
                  </a:lnTo>
                  <a:lnTo>
                    <a:pt x="142139" y="176908"/>
                  </a:lnTo>
                  <a:lnTo>
                    <a:pt x="165688" y="159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645604" y="2692531"/>
            <a:ext cx="1484519" cy="359281"/>
            <a:chOff x="1645604" y="2692531"/>
            <a:chExt cx="1484519" cy="359281"/>
          </a:xfrm>
        </p:grpSpPr>
        <p:sp>
          <p:nvSpPr>
            <p:cNvPr id="117" name="Freeform 116"/>
            <p:cNvSpPr/>
            <p:nvPr/>
          </p:nvSpPr>
          <p:spPr>
            <a:xfrm>
              <a:off x="1645604" y="2724117"/>
              <a:ext cx="187895" cy="297749"/>
            </a:xfrm>
            <a:custGeom>
              <a:avLst/>
              <a:gdLst/>
              <a:ahLst/>
              <a:cxnLst/>
              <a:rect l="0" t="0" r="0" b="0"/>
              <a:pathLst>
                <a:path w="187895" h="297749">
                  <a:moveTo>
                    <a:pt x="168456" y="0"/>
                  </a:moveTo>
                  <a:lnTo>
                    <a:pt x="162867" y="16767"/>
                  </a:lnTo>
                  <a:lnTo>
                    <a:pt x="163242" y="34358"/>
                  </a:lnTo>
                  <a:lnTo>
                    <a:pt x="175005" y="86932"/>
                  </a:lnTo>
                  <a:lnTo>
                    <a:pt x="181318" y="146200"/>
                  </a:lnTo>
                  <a:lnTo>
                    <a:pt x="187894" y="208903"/>
                  </a:lnTo>
                  <a:lnTo>
                    <a:pt x="183444" y="249070"/>
                  </a:lnTo>
                  <a:lnTo>
                    <a:pt x="174727" y="269015"/>
                  </a:lnTo>
                  <a:lnTo>
                    <a:pt x="169127" y="277609"/>
                  </a:lnTo>
                  <a:lnTo>
                    <a:pt x="153546" y="290278"/>
                  </a:lnTo>
                  <a:lnTo>
                    <a:pt x="144478" y="295294"/>
                  </a:lnTo>
                  <a:lnTo>
                    <a:pt x="125044" y="297748"/>
                  </a:lnTo>
                  <a:lnTo>
                    <a:pt x="65123" y="295186"/>
                  </a:lnTo>
                  <a:lnTo>
                    <a:pt x="19579" y="29487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708775" y="2692531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41578" y="3120"/>
                  </a:lnTo>
                  <a:lnTo>
                    <a:pt x="188749" y="9065"/>
                  </a:lnTo>
                  <a:lnTo>
                    <a:pt x="139113" y="15684"/>
                  </a:lnTo>
                  <a:lnTo>
                    <a:pt x="87362" y="19465"/>
                  </a:lnTo>
                  <a:lnTo>
                    <a:pt x="29388" y="219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01016" y="2859252"/>
              <a:ext cx="197314" cy="170172"/>
            </a:xfrm>
            <a:custGeom>
              <a:avLst/>
              <a:gdLst/>
              <a:ahLst/>
              <a:cxnLst/>
              <a:rect l="0" t="0" r="0" b="0"/>
              <a:pathLst>
                <a:path w="197314" h="170172">
                  <a:moveTo>
                    <a:pt x="113085" y="96492"/>
                  </a:moveTo>
                  <a:lnTo>
                    <a:pt x="109966" y="53800"/>
                  </a:lnTo>
                  <a:lnTo>
                    <a:pt x="103510" y="34234"/>
                  </a:lnTo>
                  <a:lnTo>
                    <a:pt x="92842" y="17739"/>
                  </a:lnTo>
                  <a:lnTo>
                    <a:pt x="77182" y="5728"/>
                  </a:lnTo>
                  <a:lnTo>
                    <a:pt x="68093" y="888"/>
                  </a:lnTo>
                  <a:lnTo>
                    <a:pt x="59693" y="0"/>
                  </a:lnTo>
                  <a:lnTo>
                    <a:pt x="44122" y="5253"/>
                  </a:lnTo>
                  <a:lnTo>
                    <a:pt x="22202" y="21365"/>
                  </a:lnTo>
                  <a:lnTo>
                    <a:pt x="11081" y="43605"/>
                  </a:lnTo>
                  <a:lnTo>
                    <a:pt x="0" y="99953"/>
                  </a:lnTo>
                  <a:lnTo>
                    <a:pt x="3669" y="136512"/>
                  </a:lnTo>
                  <a:lnTo>
                    <a:pt x="12203" y="155612"/>
                  </a:lnTo>
                  <a:lnTo>
                    <a:pt x="17755" y="163981"/>
                  </a:lnTo>
                  <a:lnTo>
                    <a:pt x="24965" y="168391"/>
                  </a:lnTo>
                  <a:lnTo>
                    <a:pt x="42335" y="170171"/>
                  </a:lnTo>
                  <a:lnTo>
                    <a:pt x="58634" y="163943"/>
                  </a:lnTo>
                  <a:lnTo>
                    <a:pt x="66256" y="159007"/>
                  </a:lnTo>
                  <a:lnTo>
                    <a:pt x="77844" y="144163"/>
                  </a:lnTo>
                  <a:lnTo>
                    <a:pt x="94816" y="106038"/>
                  </a:lnTo>
                  <a:lnTo>
                    <a:pt x="100263" y="69555"/>
                  </a:lnTo>
                  <a:lnTo>
                    <a:pt x="102197" y="65665"/>
                  </a:lnTo>
                  <a:lnTo>
                    <a:pt x="104657" y="67752"/>
                  </a:lnTo>
                  <a:lnTo>
                    <a:pt x="127246" y="128860"/>
                  </a:lnTo>
                  <a:lnTo>
                    <a:pt x="140436" y="143243"/>
                  </a:lnTo>
                  <a:lnTo>
                    <a:pt x="157996" y="152365"/>
                  </a:lnTo>
                  <a:lnTo>
                    <a:pt x="197313" y="159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22458" y="2857074"/>
              <a:ext cx="133800" cy="156923"/>
            </a:xfrm>
            <a:custGeom>
              <a:avLst/>
              <a:gdLst/>
              <a:ahLst/>
              <a:cxnLst/>
              <a:rect l="0" t="0" r="0" b="0"/>
              <a:pathLst>
                <a:path w="133800" h="156923">
                  <a:moveTo>
                    <a:pt x="112742" y="24970"/>
                  </a:moveTo>
                  <a:lnTo>
                    <a:pt x="94761" y="9329"/>
                  </a:lnTo>
                  <a:lnTo>
                    <a:pt x="77844" y="1251"/>
                  </a:lnTo>
                  <a:lnTo>
                    <a:pt x="58627" y="0"/>
                  </a:lnTo>
                  <a:lnTo>
                    <a:pt x="39558" y="4514"/>
                  </a:lnTo>
                  <a:lnTo>
                    <a:pt x="23284" y="14319"/>
                  </a:lnTo>
                  <a:lnTo>
                    <a:pt x="11371" y="32714"/>
                  </a:lnTo>
                  <a:lnTo>
                    <a:pt x="3347" y="56488"/>
                  </a:lnTo>
                  <a:lnTo>
                    <a:pt x="0" y="95010"/>
                  </a:lnTo>
                  <a:lnTo>
                    <a:pt x="3363" y="118100"/>
                  </a:lnTo>
                  <a:lnTo>
                    <a:pt x="11876" y="136941"/>
                  </a:lnTo>
                  <a:lnTo>
                    <a:pt x="17422" y="145241"/>
                  </a:lnTo>
                  <a:lnTo>
                    <a:pt x="25799" y="150774"/>
                  </a:lnTo>
                  <a:lnTo>
                    <a:pt x="47584" y="156922"/>
                  </a:lnTo>
                  <a:lnTo>
                    <a:pt x="69745" y="153415"/>
                  </a:lnTo>
                  <a:lnTo>
                    <a:pt x="98832" y="138287"/>
                  </a:lnTo>
                  <a:lnTo>
                    <a:pt x="119149" y="125226"/>
                  </a:lnTo>
                  <a:lnTo>
                    <a:pt x="133799" y="119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19427" y="269253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38" y="196817"/>
                  </a:lnTo>
                  <a:lnTo>
                    <a:pt x="8" y="258373"/>
                  </a:lnTo>
                  <a:lnTo>
                    <a:pt x="2" y="31559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339179" y="2808345"/>
              <a:ext cx="106592" cy="210571"/>
            </a:xfrm>
            <a:custGeom>
              <a:avLst/>
              <a:gdLst/>
              <a:ahLst/>
              <a:cxnLst/>
              <a:rect l="0" t="0" r="0" b="0"/>
              <a:pathLst>
                <a:path w="106592" h="210571">
                  <a:moveTo>
                    <a:pt x="64476" y="0"/>
                  </a:moveTo>
                  <a:lnTo>
                    <a:pt x="54901" y="24046"/>
                  </a:lnTo>
                  <a:lnTo>
                    <a:pt x="36943" y="45469"/>
                  </a:lnTo>
                  <a:lnTo>
                    <a:pt x="12255" y="67804"/>
                  </a:lnTo>
                  <a:lnTo>
                    <a:pt x="1103" y="86287"/>
                  </a:lnTo>
                  <a:lnTo>
                    <a:pt x="0" y="94959"/>
                  </a:lnTo>
                  <a:lnTo>
                    <a:pt x="5015" y="110834"/>
                  </a:lnTo>
                  <a:lnTo>
                    <a:pt x="47352" y="168586"/>
                  </a:lnTo>
                  <a:lnTo>
                    <a:pt x="69281" y="190851"/>
                  </a:lnTo>
                  <a:lnTo>
                    <a:pt x="10659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484828" y="2790215"/>
              <a:ext cx="145693" cy="215204"/>
            </a:xfrm>
            <a:custGeom>
              <a:avLst/>
              <a:gdLst/>
              <a:ahLst/>
              <a:cxnLst/>
              <a:rect l="0" t="0" r="0" b="0"/>
              <a:pathLst>
                <a:path w="145693" h="215204">
                  <a:moveTo>
                    <a:pt x="129398" y="18130"/>
                  </a:moveTo>
                  <a:lnTo>
                    <a:pt x="112630" y="6951"/>
                  </a:lnTo>
                  <a:lnTo>
                    <a:pt x="79846" y="0"/>
                  </a:lnTo>
                  <a:lnTo>
                    <a:pt x="46085" y="3529"/>
                  </a:lnTo>
                  <a:lnTo>
                    <a:pt x="27639" y="12031"/>
                  </a:lnTo>
                  <a:lnTo>
                    <a:pt x="19445" y="17573"/>
                  </a:lnTo>
                  <a:lnTo>
                    <a:pt x="7220" y="33090"/>
                  </a:lnTo>
                  <a:lnTo>
                    <a:pt x="2322" y="42141"/>
                  </a:lnTo>
                  <a:lnTo>
                    <a:pt x="0" y="61557"/>
                  </a:lnTo>
                  <a:lnTo>
                    <a:pt x="1018" y="71647"/>
                  </a:lnTo>
                  <a:lnTo>
                    <a:pt x="5207" y="79545"/>
                  </a:lnTo>
                  <a:lnTo>
                    <a:pt x="19220" y="91439"/>
                  </a:lnTo>
                  <a:lnTo>
                    <a:pt x="46839" y="104711"/>
                  </a:lnTo>
                  <a:lnTo>
                    <a:pt x="66968" y="106133"/>
                  </a:lnTo>
                  <a:lnTo>
                    <a:pt x="87613" y="105206"/>
                  </a:lnTo>
                  <a:lnTo>
                    <a:pt x="108487" y="108693"/>
                  </a:lnTo>
                  <a:lnTo>
                    <a:pt x="126343" y="120381"/>
                  </a:lnTo>
                  <a:lnTo>
                    <a:pt x="134380" y="128411"/>
                  </a:lnTo>
                  <a:lnTo>
                    <a:pt x="143310" y="149812"/>
                  </a:lnTo>
                  <a:lnTo>
                    <a:pt x="145692" y="162070"/>
                  </a:lnTo>
                  <a:lnTo>
                    <a:pt x="142099" y="181929"/>
                  </a:lnTo>
                  <a:lnTo>
                    <a:pt x="137865" y="190500"/>
                  </a:lnTo>
                  <a:lnTo>
                    <a:pt x="123802" y="203143"/>
                  </a:lnTo>
                  <a:lnTo>
                    <a:pt x="104684" y="211492"/>
                  </a:lnTo>
                  <a:lnTo>
                    <a:pt x="80589" y="215203"/>
                  </a:lnTo>
                  <a:lnTo>
                    <a:pt x="60522" y="210613"/>
                  </a:lnTo>
                  <a:lnTo>
                    <a:pt x="24113" y="197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90649" y="2858042"/>
              <a:ext cx="153886" cy="174388"/>
            </a:xfrm>
            <a:custGeom>
              <a:avLst/>
              <a:gdLst/>
              <a:ahLst/>
              <a:cxnLst/>
              <a:rect l="0" t="0" r="0" b="0"/>
              <a:pathLst>
                <a:path w="153886" h="174388">
                  <a:moveTo>
                    <a:pt x="102561" y="24002"/>
                  </a:moveTo>
                  <a:lnTo>
                    <a:pt x="84580" y="8361"/>
                  </a:lnTo>
                  <a:lnTo>
                    <a:pt x="67663" y="283"/>
                  </a:lnTo>
                  <a:lnTo>
                    <a:pt x="59409" y="0"/>
                  </a:lnTo>
                  <a:lnTo>
                    <a:pt x="43998" y="5926"/>
                  </a:lnTo>
                  <a:lnTo>
                    <a:pt x="22168" y="22416"/>
                  </a:lnTo>
                  <a:lnTo>
                    <a:pt x="6471" y="47708"/>
                  </a:lnTo>
                  <a:lnTo>
                    <a:pt x="0" y="88608"/>
                  </a:lnTo>
                  <a:lnTo>
                    <a:pt x="4726" y="114717"/>
                  </a:lnTo>
                  <a:lnTo>
                    <a:pt x="20540" y="146027"/>
                  </a:lnTo>
                  <a:lnTo>
                    <a:pt x="34522" y="161294"/>
                  </a:lnTo>
                  <a:lnTo>
                    <a:pt x="52434" y="171978"/>
                  </a:lnTo>
                  <a:lnTo>
                    <a:pt x="75213" y="174387"/>
                  </a:lnTo>
                  <a:lnTo>
                    <a:pt x="98595" y="170389"/>
                  </a:lnTo>
                  <a:lnTo>
                    <a:pt x="116786" y="160812"/>
                  </a:lnTo>
                  <a:lnTo>
                    <a:pt x="140181" y="136678"/>
                  </a:lnTo>
                  <a:lnTo>
                    <a:pt x="148527" y="114245"/>
                  </a:lnTo>
                  <a:lnTo>
                    <a:pt x="153885" y="61715"/>
                  </a:lnTo>
                  <a:lnTo>
                    <a:pt x="148378" y="40374"/>
                  </a:lnTo>
                  <a:lnTo>
                    <a:pt x="138132" y="24259"/>
                  </a:lnTo>
                  <a:lnTo>
                    <a:pt x="113089" y="2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19552" y="2844799"/>
              <a:ext cx="210571" cy="207013"/>
            </a:xfrm>
            <a:custGeom>
              <a:avLst/>
              <a:gdLst/>
              <a:ahLst/>
              <a:cxnLst/>
              <a:rect l="0" t="0" r="0" b="0"/>
              <a:pathLst>
                <a:path w="210571" h="207013">
                  <a:moveTo>
                    <a:pt x="0" y="47774"/>
                  </a:moveTo>
                  <a:lnTo>
                    <a:pt x="8333" y="85252"/>
                  </a:lnTo>
                  <a:lnTo>
                    <a:pt x="17475" y="143089"/>
                  </a:lnTo>
                  <a:lnTo>
                    <a:pt x="18826" y="181170"/>
                  </a:lnTo>
                  <a:lnTo>
                    <a:pt x="14996" y="204157"/>
                  </a:lnTo>
                  <a:lnTo>
                    <a:pt x="13507" y="207012"/>
                  </a:lnTo>
                  <a:lnTo>
                    <a:pt x="12514" y="204235"/>
                  </a:lnTo>
                  <a:lnTo>
                    <a:pt x="10790" y="145196"/>
                  </a:lnTo>
                  <a:lnTo>
                    <a:pt x="13700" y="84739"/>
                  </a:lnTo>
                  <a:lnTo>
                    <a:pt x="25193" y="38308"/>
                  </a:lnTo>
                  <a:lnTo>
                    <a:pt x="38103" y="19780"/>
                  </a:lnTo>
                  <a:lnTo>
                    <a:pt x="46459" y="11564"/>
                  </a:lnTo>
                  <a:lnTo>
                    <a:pt x="68222" y="2435"/>
                  </a:lnTo>
                  <a:lnTo>
                    <a:pt x="80576" y="0"/>
                  </a:lnTo>
                  <a:lnTo>
                    <a:pt x="103662" y="3534"/>
                  </a:lnTo>
                  <a:lnTo>
                    <a:pt x="133270" y="18678"/>
                  </a:lnTo>
                  <a:lnTo>
                    <a:pt x="156860" y="41102"/>
                  </a:lnTo>
                  <a:lnTo>
                    <a:pt x="170321" y="61186"/>
                  </a:lnTo>
                  <a:lnTo>
                    <a:pt x="192344" y="120235"/>
                  </a:lnTo>
                  <a:lnTo>
                    <a:pt x="207361" y="170833"/>
                  </a:lnTo>
                  <a:lnTo>
                    <a:pt x="210570" y="195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1456062" y="3611998"/>
            <a:ext cx="1279834" cy="437308"/>
            <a:chOff x="1456062" y="3611998"/>
            <a:chExt cx="1279834" cy="437308"/>
          </a:xfrm>
        </p:grpSpPr>
        <p:sp>
          <p:nvSpPr>
            <p:cNvPr id="127" name="Freeform 126"/>
            <p:cNvSpPr/>
            <p:nvPr/>
          </p:nvSpPr>
          <p:spPr>
            <a:xfrm>
              <a:off x="1456062" y="3611998"/>
              <a:ext cx="226985" cy="430881"/>
            </a:xfrm>
            <a:custGeom>
              <a:avLst/>
              <a:gdLst/>
              <a:ahLst/>
              <a:cxnLst/>
              <a:rect l="0" t="0" r="0" b="0"/>
              <a:pathLst>
                <a:path w="226985" h="430881">
                  <a:moveTo>
                    <a:pt x="16414" y="189513"/>
                  </a:moveTo>
                  <a:lnTo>
                    <a:pt x="16414" y="238444"/>
                  </a:lnTo>
                  <a:lnTo>
                    <a:pt x="18753" y="268582"/>
                  </a:lnTo>
                  <a:lnTo>
                    <a:pt x="33080" y="326058"/>
                  </a:lnTo>
                  <a:lnTo>
                    <a:pt x="42193" y="382471"/>
                  </a:lnTo>
                  <a:lnTo>
                    <a:pt x="46279" y="424630"/>
                  </a:lnTo>
                  <a:lnTo>
                    <a:pt x="45682" y="430486"/>
                  </a:lnTo>
                  <a:lnTo>
                    <a:pt x="44115" y="430880"/>
                  </a:lnTo>
                  <a:lnTo>
                    <a:pt x="41900" y="427633"/>
                  </a:lnTo>
                  <a:lnTo>
                    <a:pt x="31110" y="388801"/>
                  </a:lnTo>
                  <a:lnTo>
                    <a:pt x="21526" y="336070"/>
                  </a:lnTo>
                  <a:lnTo>
                    <a:pt x="10520" y="294548"/>
                  </a:lnTo>
                  <a:lnTo>
                    <a:pt x="6801" y="238597"/>
                  </a:lnTo>
                  <a:lnTo>
                    <a:pt x="0" y="183654"/>
                  </a:lnTo>
                  <a:lnTo>
                    <a:pt x="10468" y="126957"/>
                  </a:lnTo>
                  <a:lnTo>
                    <a:pt x="23130" y="108678"/>
                  </a:lnTo>
                  <a:lnTo>
                    <a:pt x="40456" y="93925"/>
                  </a:lnTo>
                  <a:lnTo>
                    <a:pt x="100904" y="59988"/>
                  </a:lnTo>
                  <a:lnTo>
                    <a:pt x="162666" y="34262"/>
                  </a:lnTo>
                  <a:lnTo>
                    <a:pt x="218277" y="3790"/>
                  </a:lnTo>
                  <a:lnTo>
                    <a:pt x="226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472476" y="3854153"/>
              <a:ext cx="105286" cy="63173"/>
            </a:xfrm>
            <a:custGeom>
              <a:avLst/>
              <a:gdLst/>
              <a:ahLst/>
              <a:cxnLst/>
              <a:rect l="0" t="0" r="0" b="0"/>
              <a:pathLst>
                <a:path w="105286" h="63173">
                  <a:moveTo>
                    <a:pt x="105285" y="0"/>
                  </a:moveTo>
                  <a:lnTo>
                    <a:pt x="87304" y="15641"/>
                  </a:lnTo>
                  <a:lnTo>
                    <a:pt x="32101" y="39607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09346" y="3854153"/>
              <a:ext cx="115815" cy="171162"/>
            </a:xfrm>
            <a:custGeom>
              <a:avLst/>
              <a:gdLst/>
              <a:ahLst/>
              <a:cxnLst/>
              <a:rect l="0" t="0" r="0" b="0"/>
              <a:pathLst>
                <a:path w="115815" h="171162">
                  <a:moveTo>
                    <a:pt x="0" y="94757"/>
                  </a:moveTo>
                  <a:lnTo>
                    <a:pt x="25194" y="148632"/>
                  </a:lnTo>
                  <a:lnTo>
                    <a:pt x="34241" y="171161"/>
                  </a:lnTo>
                  <a:lnTo>
                    <a:pt x="17666" y="134685"/>
                  </a:lnTo>
                  <a:lnTo>
                    <a:pt x="5873" y="87090"/>
                  </a:lnTo>
                  <a:lnTo>
                    <a:pt x="7680" y="64443"/>
                  </a:lnTo>
                  <a:lnTo>
                    <a:pt x="15501" y="45799"/>
                  </a:lnTo>
                  <a:lnTo>
                    <a:pt x="27947" y="29714"/>
                  </a:lnTo>
                  <a:lnTo>
                    <a:pt x="45176" y="14766"/>
                  </a:lnTo>
                  <a:lnTo>
                    <a:pt x="67652" y="656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27922" y="3870807"/>
              <a:ext cx="155166" cy="151859"/>
            </a:xfrm>
            <a:custGeom>
              <a:avLst/>
              <a:gdLst/>
              <a:ahLst/>
              <a:cxnLst/>
              <a:rect l="0" t="0" r="0" b="0"/>
              <a:pathLst>
                <a:path w="155166" h="151859">
                  <a:moveTo>
                    <a:pt x="113051" y="67575"/>
                  </a:moveTo>
                  <a:lnTo>
                    <a:pt x="113051" y="45218"/>
                  </a:lnTo>
                  <a:lnTo>
                    <a:pt x="101873" y="14547"/>
                  </a:lnTo>
                  <a:lnTo>
                    <a:pt x="93901" y="7656"/>
                  </a:lnTo>
                  <a:lnTo>
                    <a:pt x="72564" y="0"/>
                  </a:lnTo>
                  <a:lnTo>
                    <a:pt x="62663" y="298"/>
                  </a:lnTo>
                  <a:lnTo>
                    <a:pt x="45423" y="6868"/>
                  </a:lnTo>
                  <a:lnTo>
                    <a:pt x="22563" y="23721"/>
                  </a:lnTo>
                  <a:lnTo>
                    <a:pt x="6561" y="49121"/>
                  </a:lnTo>
                  <a:lnTo>
                    <a:pt x="0" y="84464"/>
                  </a:lnTo>
                  <a:lnTo>
                    <a:pt x="3645" y="118982"/>
                  </a:lnTo>
                  <a:lnTo>
                    <a:pt x="12174" y="137606"/>
                  </a:lnTo>
                  <a:lnTo>
                    <a:pt x="17724" y="145847"/>
                  </a:lnTo>
                  <a:lnTo>
                    <a:pt x="24933" y="150172"/>
                  </a:lnTo>
                  <a:lnTo>
                    <a:pt x="42302" y="151858"/>
                  </a:lnTo>
                  <a:lnTo>
                    <a:pt x="50677" y="147160"/>
                  </a:lnTo>
                  <a:lnTo>
                    <a:pt x="66222" y="129462"/>
                  </a:lnTo>
                  <a:lnTo>
                    <a:pt x="82538" y="98780"/>
                  </a:lnTo>
                  <a:lnTo>
                    <a:pt x="91296" y="57924"/>
                  </a:lnTo>
                  <a:lnTo>
                    <a:pt x="93868" y="59971"/>
                  </a:lnTo>
                  <a:lnTo>
                    <a:pt x="122260" y="115415"/>
                  </a:lnTo>
                  <a:lnTo>
                    <a:pt x="128549" y="119355"/>
                  </a:lnTo>
                  <a:lnTo>
                    <a:pt x="135081" y="120812"/>
                  </a:lnTo>
                  <a:lnTo>
                    <a:pt x="155165" y="120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925490" y="3904441"/>
              <a:ext cx="115526" cy="107641"/>
            </a:xfrm>
            <a:custGeom>
              <a:avLst/>
              <a:gdLst/>
              <a:ahLst/>
              <a:cxnLst/>
              <a:rect l="0" t="0" r="0" b="0"/>
              <a:pathLst>
                <a:path w="115526" h="107641">
                  <a:moveTo>
                    <a:pt x="10240" y="2355"/>
                  </a:moveTo>
                  <a:lnTo>
                    <a:pt x="1906" y="39833"/>
                  </a:lnTo>
                  <a:lnTo>
                    <a:pt x="0" y="95548"/>
                  </a:lnTo>
                  <a:lnTo>
                    <a:pt x="967" y="79231"/>
                  </a:lnTo>
                  <a:lnTo>
                    <a:pt x="14377" y="24061"/>
                  </a:lnTo>
                  <a:lnTo>
                    <a:pt x="20017" y="15656"/>
                  </a:lnTo>
                  <a:lnTo>
                    <a:pt x="35642" y="3198"/>
                  </a:lnTo>
                  <a:lnTo>
                    <a:pt x="54285" y="0"/>
                  </a:lnTo>
                  <a:lnTo>
                    <a:pt x="64170" y="785"/>
                  </a:lnTo>
                  <a:lnTo>
                    <a:pt x="71929" y="4818"/>
                  </a:lnTo>
                  <a:lnTo>
                    <a:pt x="102447" y="46180"/>
                  </a:lnTo>
                  <a:lnTo>
                    <a:pt x="115525" y="107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06357" y="3685698"/>
              <a:ext cx="18887" cy="315856"/>
            </a:xfrm>
            <a:custGeom>
              <a:avLst/>
              <a:gdLst/>
              <a:ahLst/>
              <a:cxnLst/>
              <a:rect l="0" t="0" r="0" b="0"/>
              <a:pathLst>
                <a:path w="18887" h="315856">
                  <a:moveTo>
                    <a:pt x="18886" y="0"/>
                  </a:moveTo>
                  <a:lnTo>
                    <a:pt x="10552" y="48931"/>
                  </a:lnTo>
                  <a:lnTo>
                    <a:pt x="9007" y="96776"/>
                  </a:lnTo>
                  <a:lnTo>
                    <a:pt x="2896" y="154167"/>
                  </a:lnTo>
                  <a:lnTo>
                    <a:pt x="0" y="214939"/>
                  </a:lnTo>
                  <a:lnTo>
                    <a:pt x="6359" y="273217"/>
                  </a:lnTo>
                  <a:lnTo>
                    <a:pt x="83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17118" y="3801511"/>
              <a:ext cx="144996" cy="200042"/>
            </a:xfrm>
            <a:custGeom>
              <a:avLst/>
              <a:gdLst/>
              <a:ahLst/>
              <a:cxnLst/>
              <a:rect l="0" t="0" r="0" b="0"/>
              <a:pathLst>
                <a:path w="144996" h="200042">
                  <a:moveTo>
                    <a:pt x="102881" y="0"/>
                  </a:moveTo>
                  <a:lnTo>
                    <a:pt x="44318" y="49498"/>
                  </a:lnTo>
                  <a:lnTo>
                    <a:pt x="1202" y="91279"/>
                  </a:lnTo>
                  <a:lnTo>
                    <a:pt x="0" y="98287"/>
                  </a:lnTo>
                  <a:lnTo>
                    <a:pt x="2708" y="105299"/>
                  </a:lnTo>
                  <a:lnTo>
                    <a:pt x="23287" y="126346"/>
                  </a:lnTo>
                  <a:lnTo>
                    <a:pt x="42940" y="139212"/>
                  </a:lnTo>
                  <a:lnTo>
                    <a:pt x="96100" y="166410"/>
                  </a:lnTo>
                  <a:lnTo>
                    <a:pt x="130916" y="193995"/>
                  </a:lnTo>
                  <a:lnTo>
                    <a:pt x="14499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326771" y="3705220"/>
              <a:ext cx="114328" cy="338447"/>
            </a:xfrm>
            <a:custGeom>
              <a:avLst/>
              <a:gdLst/>
              <a:ahLst/>
              <a:cxnLst/>
              <a:rect l="0" t="0" r="0" b="0"/>
              <a:pathLst>
                <a:path w="114328" h="338447">
                  <a:moveTo>
                    <a:pt x="30099" y="338446"/>
                  </a:moveTo>
                  <a:lnTo>
                    <a:pt x="21765" y="281182"/>
                  </a:lnTo>
                  <a:lnTo>
                    <a:pt x="14414" y="225879"/>
                  </a:lnTo>
                  <a:lnTo>
                    <a:pt x="8933" y="173924"/>
                  </a:lnTo>
                  <a:lnTo>
                    <a:pt x="116" y="112277"/>
                  </a:lnTo>
                  <a:lnTo>
                    <a:pt x="0" y="57378"/>
                  </a:lnTo>
                  <a:lnTo>
                    <a:pt x="4243" y="29473"/>
                  </a:lnTo>
                  <a:lnTo>
                    <a:pt x="9352" y="18990"/>
                  </a:lnTo>
                  <a:lnTo>
                    <a:pt x="24387" y="4224"/>
                  </a:lnTo>
                  <a:lnTo>
                    <a:pt x="45888" y="0"/>
                  </a:lnTo>
                  <a:lnTo>
                    <a:pt x="81180" y="1080"/>
                  </a:lnTo>
                  <a:lnTo>
                    <a:pt x="114327" y="1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72642" y="3864682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4061" y="16789"/>
                  </a:lnTo>
                  <a:lnTo>
                    <a:pt x="1936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34877" y="3896267"/>
              <a:ext cx="124250" cy="153039"/>
            </a:xfrm>
            <a:custGeom>
              <a:avLst/>
              <a:gdLst/>
              <a:ahLst/>
              <a:cxnLst/>
              <a:rect l="0" t="0" r="0" b="0"/>
              <a:pathLst>
                <a:path w="124250" h="153039">
                  <a:moveTo>
                    <a:pt x="79920" y="0"/>
                  </a:moveTo>
                  <a:lnTo>
                    <a:pt x="57563" y="0"/>
                  </a:lnTo>
                  <a:lnTo>
                    <a:pt x="48638" y="3510"/>
                  </a:lnTo>
                  <a:lnTo>
                    <a:pt x="32482" y="16768"/>
                  </a:lnTo>
                  <a:lnTo>
                    <a:pt x="10232" y="43963"/>
                  </a:lnTo>
                  <a:lnTo>
                    <a:pt x="2154" y="67113"/>
                  </a:lnTo>
                  <a:lnTo>
                    <a:pt x="0" y="79837"/>
                  </a:lnTo>
                  <a:lnTo>
                    <a:pt x="3846" y="103334"/>
                  </a:lnTo>
                  <a:lnTo>
                    <a:pt x="19165" y="133173"/>
                  </a:lnTo>
                  <a:lnTo>
                    <a:pt x="25379" y="141425"/>
                  </a:lnTo>
                  <a:lnTo>
                    <a:pt x="44761" y="150593"/>
                  </a:lnTo>
                  <a:lnTo>
                    <a:pt x="56481" y="153038"/>
                  </a:lnTo>
                  <a:lnTo>
                    <a:pt x="78861" y="149516"/>
                  </a:lnTo>
                  <a:lnTo>
                    <a:pt x="89742" y="145301"/>
                  </a:lnTo>
                  <a:lnTo>
                    <a:pt x="104953" y="131259"/>
                  </a:lnTo>
                  <a:lnTo>
                    <a:pt x="124249" y="93648"/>
                  </a:lnTo>
                  <a:lnTo>
                    <a:pt x="122629" y="70088"/>
                  </a:lnTo>
                  <a:lnTo>
                    <a:pt x="114109" y="4635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99025" y="3857882"/>
              <a:ext cx="136871" cy="135848"/>
            </a:xfrm>
            <a:custGeom>
              <a:avLst/>
              <a:gdLst/>
              <a:ahLst/>
              <a:cxnLst/>
              <a:rect l="0" t="0" r="0" b="0"/>
              <a:pathLst>
                <a:path w="136871" h="135848">
                  <a:moveTo>
                    <a:pt x="0" y="59443"/>
                  </a:moveTo>
                  <a:lnTo>
                    <a:pt x="17958" y="113318"/>
                  </a:lnTo>
                  <a:lnTo>
                    <a:pt x="25858" y="135847"/>
                  </a:lnTo>
                  <a:lnTo>
                    <a:pt x="9988" y="79528"/>
                  </a:lnTo>
                  <a:lnTo>
                    <a:pt x="2959" y="45506"/>
                  </a:lnTo>
                  <a:lnTo>
                    <a:pt x="1973" y="32604"/>
                  </a:lnTo>
                  <a:lnTo>
                    <a:pt x="5995" y="22833"/>
                  </a:lnTo>
                  <a:lnTo>
                    <a:pt x="13355" y="15149"/>
                  </a:lnTo>
                  <a:lnTo>
                    <a:pt x="22941" y="8857"/>
                  </a:lnTo>
                  <a:lnTo>
                    <a:pt x="64379" y="0"/>
                  </a:lnTo>
                  <a:lnTo>
                    <a:pt x="124089" y="5096"/>
                  </a:lnTo>
                  <a:lnTo>
                    <a:pt x="136870" y="6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1493533" y="4678535"/>
            <a:ext cx="747524" cy="410612"/>
            <a:chOff x="1493533" y="4678535"/>
            <a:chExt cx="747524" cy="410612"/>
          </a:xfrm>
        </p:grpSpPr>
        <p:sp>
          <p:nvSpPr>
            <p:cNvPr id="139" name="Freeform 138"/>
            <p:cNvSpPr/>
            <p:nvPr/>
          </p:nvSpPr>
          <p:spPr>
            <a:xfrm>
              <a:off x="1493533" y="4689063"/>
              <a:ext cx="270007" cy="400084"/>
            </a:xfrm>
            <a:custGeom>
              <a:avLst/>
              <a:gdLst/>
              <a:ahLst/>
              <a:cxnLst/>
              <a:rect l="0" t="0" r="0" b="0"/>
              <a:pathLst>
                <a:path w="270007" h="400084">
                  <a:moveTo>
                    <a:pt x="0" y="400083"/>
                  </a:moveTo>
                  <a:lnTo>
                    <a:pt x="3119" y="345939"/>
                  </a:lnTo>
                  <a:lnTo>
                    <a:pt x="9065" y="290992"/>
                  </a:lnTo>
                  <a:lnTo>
                    <a:pt x="10239" y="233908"/>
                  </a:lnTo>
                  <a:lnTo>
                    <a:pt x="10471" y="170640"/>
                  </a:lnTo>
                  <a:lnTo>
                    <a:pt x="10517" y="112736"/>
                  </a:lnTo>
                  <a:lnTo>
                    <a:pt x="9356" y="50172"/>
                  </a:lnTo>
                  <a:lnTo>
                    <a:pt x="4462" y="19935"/>
                  </a:lnTo>
                  <a:lnTo>
                    <a:pt x="5314" y="20310"/>
                  </a:lnTo>
                  <a:lnTo>
                    <a:pt x="24643" y="71193"/>
                  </a:lnTo>
                  <a:lnTo>
                    <a:pt x="49841" y="129357"/>
                  </a:lnTo>
                  <a:lnTo>
                    <a:pt x="70400" y="177408"/>
                  </a:lnTo>
                  <a:lnTo>
                    <a:pt x="98307" y="237642"/>
                  </a:lnTo>
                  <a:lnTo>
                    <a:pt x="129469" y="291481"/>
                  </a:lnTo>
                  <a:lnTo>
                    <a:pt x="172161" y="344664"/>
                  </a:lnTo>
                  <a:lnTo>
                    <a:pt x="191159" y="357125"/>
                  </a:lnTo>
                  <a:lnTo>
                    <a:pt x="198799" y="357407"/>
                  </a:lnTo>
                  <a:lnTo>
                    <a:pt x="205062" y="354084"/>
                  </a:lnTo>
                  <a:lnTo>
                    <a:pt x="234628" y="321193"/>
                  </a:lnTo>
                  <a:lnTo>
                    <a:pt x="255664" y="267468"/>
                  </a:lnTo>
                  <a:lnTo>
                    <a:pt x="260976" y="216120"/>
                  </a:lnTo>
                  <a:lnTo>
                    <a:pt x="270006" y="159934"/>
                  </a:lnTo>
                  <a:lnTo>
                    <a:pt x="269883" y="104988"/>
                  </a:lnTo>
                  <a:lnTo>
                    <a:pt x="264530" y="43486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770122" y="4857193"/>
              <a:ext cx="176137" cy="157870"/>
            </a:xfrm>
            <a:custGeom>
              <a:avLst/>
              <a:gdLst/>
              <a:ahLst/>
              <a:cxnLst/>
              <a:rect l="0" t="0" r="0" b="0"/>
              <a:pathLst>
                <a:path w="176137" h="157870">
                  <a:moveTo>
                    <a:pt x="123494" y="74026"/>
                  </a:moveTo>
                  <a:lnTo>
                    <a:pt x="86046" y="13153"/>
                  </a:lnTo>
                  <a:lnTo>
                    <a:pt x="77471" y="5368"/>
                  </a:lnTo>
                  <a:lnTo>
                    <a:pt x="68246" y="1348"/>
                  </a:lnTo>
                  <a:lnTo>
                    <a:pt x="48636" y="0"/>
                  </a:lnTo>
                  <a:lnTo>
                    <a:pt x="39663" y="3619"/>
                  </a:lnTo>
                  <a:lnTo>
                    <a:pt x="23455" y="16997"/>
                  </a:lnTo>
                  <a:lnTo>
                    <a:pt x="6765" y="44260"/>
                  </a:lnTo>
                  <a:lnTo>
                    <a:pt x="0" y="80154"/>
                  </a:lnTo>
                  <a:lnTo>
                    <a:pt x="3585" y="120426"/>
                  </a:lnTo>
                  <a:lnTo>
                    <a:pt x="12099" y="141831"/>
                  </a:lnTo>
                  <a:lnTo>
                    <a:pt x="17645" y="150815"/>
                  </a:lnTo>
                  <a:lnTo>
                    <a:pt x="24852" y="155634"/>
                  </a:lnTo>
                  <a:lnTo>
                    <a:pt x="42218" y="157869"/>
                  </a:lnTo>
                  <a:lnTo>
                    <a:pt x="50593" y="154488"/>
                  </a:lnTo>
                  <a:lnTo>
                    <a:pt x="73557" y="132962"/>
                  </a:lnTo>
                  <a:lnTo>
                    <a:pt x="88042" y="114258"/>
                  </a:lnTo>
                  <a:lnTo>
                    <a:pt x="96039" y="91127"/>
                  </a:lnTo>
                  <a:lnTo>
                    <a:pt x="98171" y="78408"/>
                  </a:lnTo>
                  <a:lnTo>
                    <a:pt x="100763" y="73437"/>
                  </a:lnTo>
                  <a:lnTo>
                    <a:pt x="103660" y="73633"/>
                  </a:lnTo>
                  <a:lnTo>
                    <a:pt x="129721" y="105993"/>
                  </a:lnTo>
                  <a:lnTo>
                    <a:pt x="154584" y="120022"/>
                  </a:lnTo>
                  <a:lnTo>
                    <a:pt x="176136" y="126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956320" y="4811493"/>
              <a:ext cx="117955" cy="157273"/>
            </a:xfrm>
            <a:custGeom>
              <a:avLst/>
              <a:gdLst/>
              <a:ahLst/>
              <a:cxnLst/>
              <a:rect l="0" t="0" r="0" b="0"/>
              <a:pathLst>
                <a:path w="117955" h="157273">
                  <a:moveTo>
                    <a:pt x="116280" y="24969"/>
                  </a:moveTo>
                  <a:lnTo>
                    <a:pt x="98299" y="9328"/>
                  </a:lnTo>
                  <a:lnTo>
                    <a:pt x="81382" y="1250"/>
                  </a:lnTo>
                  <a:lnTo>
                    <a:pt x="59046" y="0"/>
                  </a:lnTo>
                  <a:lnTo>
                    <a:pt x="35861" y="4513"/>
                  </a:lnTo>
                  <a:lnTo>
                    <a:pt x="17757" y="14318"/>
                  </a:lnTo>
                  <a:lnTo>
                    <a:pt x="5032" y="29594"/>
                  </a:lnTo>
                  <a:lnTo>
                    <a:pt x="0" y="38581"/>
                  </a:lnTo>
                  <a:lnTo>
                    <a:pt x="156" y="45742"/>
                  </a:lnTo>
                  <a:lnTo>
                    <a:pt x="3769" y="51686"/>
                  </a:lnTo>
                  <a:lnTo>
                    <a:pt x="9687" y="56818"/>
                  </a:lnTo>
                  <a:lnTo>
                    <a:pt x="28741" y="62521"/>
                  </a:lnTo>
                  <a:lnTo>
                    <a:pt x="51638" y="67395"/>
                  </a:lnTo>
                  <a:lnTo>
                    <a:pt x="83089" y="83293"/>
                  </a:lnTo>
                  <a:lnTo>
                    <a:pt x="99969" y="96125"/>
                  </a:lnTo>
                  <a:lnTo>
                    <a:pt x="117036" y="122092"/>
                  </a:lnTo>
                  <a:lnTo>
                    <a:pt x="117954" y="130662"/>
                  </a:lnTo>
                  <a:lnTo>
                    <a:pt x="112735" y="146423"/>
                  </a:lnTo>
                  <a:lnTo>
                    <a:pt x="105728" y="151562"/>
                  </a:lnTo>
                  <a:lnTo>
                    <a:pt x="85464" y="157272"/>
                  </a:lnTo>
                  <a:lnTo>
                    <a:pt x="38393" y="152905"/>
                  </a:lnTo>
                  <a:lnTo>
                    <a:pt x="21524" y="151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130182" y="4678535"/>
              <a:ext cx="110875" cy="284270"/>
            </a:xfrm>
            <a:custGeom>
              <a:avLst/>
              <a:gdLst/>
              <a:ahLst/>
              <a:cxnLst/>
              <a:rect l="0" t="0" r="0" b="0"/>
              <a:pathLst>
                <a:path w="110875" h="284270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4902" y="119340"/>
                  </a:lnTo>
                  <a:lnTo>
                    <a:pt x="5454" y="181414"/>
                  </a:lnTo>
                  <a:lnTo>
                    <a:pt x="5562" y="244065"/>
                  </a:lnTo>
                  <a:lnTo>
                    <a:pt x="5571" y="249278"/>
                  </a:lnTo>
                  <a:lnTo>
                    <a:pt x="6754" y="235427"/>
                  </a:lnTo>
                  <a:lnTo>
                    <a:pt x="11176" y="218108"/>
                  </a:lnTo>
                  <a:lnTo>
                    <a:pt x="23280" y="201832"/>
                  </a:lnTo>
                  <a:lnTo>
                    <a:pt x="31421" y="194216"/>
                  </a:lnTo>
                  <a:lnTo>
                    <a:pt x="40358" y="191478"/>
                  </a:lnTo>
                  <a:lnTo>
                    <a:pt x="59646" y="194676"/>
                  </a:lnTo>
                  <a:lnTo>
                    <a:pt x="84647" y="209630"/>
                  </a:lnTo>
                  <a:lnTo>
                    <a:pt x="89880" y="218132"/>
                  </a:lnTo>
                  <a:lnTo>
                    <a:pt x="101398" y="259160"/>
                  </a:lnTo>
                  <a:lnTo>
                    <a:pt x="11087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262113" y="4668006"/>
            <a:ext cx="589597" cy="315856"/>
            <a:chOff x="2262113" y="4668006"/>
            <a:chExt cx="589597" cy="315856"/>
          </a:xfrm>
        </p:grpSpPr>
        <p:sp>
          <p:nvSpPr>
            <p:cNvPr id="144" name="Freeform 143"/>
            <p:cNvSpPr/>
            <p:nvPr/>
          </p:nvSpPr>
          <p:spPr>
            <a:xfrm>
              <a:off x="2262113" y="4825934"/>
              <a:ext cx="126343" cy="152863"/>
            </a:xfrm>
            <a:custGeom>
              <a:avLst/>
              <a:gdLst/>
              <a:ahLst/>
              <a:cxnLst/>
              <a:rect l="0" t="0" r="0" b="0"/>
              <a:pathLst>
                <a:path w="126343" h="152863">
                  <a:moveTo>
                    <a:pt x="0" y="0"/>
                  </a:moveTo>
                  <a:lnTo>
                    <a:pt x="17958" y="63428"/>
                  </a:lnTo>
                  <a:lnTo>
                    <a:pt x="38641" y="126364"/>
                  </a:lnTo>
                  <a:lnTo>
                    <a:pt x="45640" y="147409"/>
                  </a:lnTo>
                  <a:lnTo>
                    <a:pt x="50314" y="152085"/>
                  </a:lnTo>
                  <a:lnTo>
                    <a:pt x="55769" y="152862"/>
                  </a:lnTo>
                  <a:lnTo>
                    <a:pt x="61746" y="151041"/>
                  </a:lnTo>
                  <a:lnTo>
                    <a:pt x="66900" y="145148"/>
                  </a:lnTo>
                  <a:lnTo>
                    <a:pt x="90958" y="84184"/>
                  </a:lnTo>
                  <a:lnTo>
                    <a:pt x="118344" y="24562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51626" y="485751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51626" y="47206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46382" y="466800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1993" y="58617"/>
                  </a:lnTo>
                  <a:lnTo>
                    <a:pt x="10963" y="104586"/>
                  </a:lnTo>
                  <a:lnTo>
                    <a:pt x="10658" y="160840"/>
                  </a:lnTo>
                  <a:lnTo>
                    <a:pt x="4978" y="210783"/>
                  </a:lnTo>
                  <a:lnTo>
                    <a:pt x="984" y="26841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630739" y="4689063"/>
              <a:ext cx="10401" cy="263214"/>
            </a:xfrm>
            <a:custGeom>
              <a:avLst/>
              <a:gdLst/>
              <a:ahLst/>
              <a:cxnLst/>
              <a:rect l="0" t="0" r="0" b="0"/>
              <a:pathLst>
                <a:path w="10401" h="263214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198628"/>
                  </a:lnTo>
                  <a:lnTo>
                    <a:pt x="9755" y="243740"/>
                  </a:lnTo>
                  <a:lnTo>
                    <a:pt x="1040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683253" y="4804355"/>
              <a:ext cx="168457" cy="172058"/>
            </a:xfrm>
            <a:custGeom>
              <a:avLst/>
              <a:gdLst/>
              <a:ahLst/>
              <a:cxnLst/>
              <a:rect l="0" t="0" r="0" b="0"/>
              <a:pathLst>
                <a:path w="168457" h="172058">
                  <a:moveTo>
                    <a:pt x="0" y="84750"/>
                  </a:moveTo>
                  <a:lnTo>
                    <a:pt x="26386" y="69109"/>
                  </a:lnTo>
                  <a:lnTo>
                    <a:pt x="83312" y="49906"/>
                  </a:lnTo>
                  <a:lnTo>
                    <a:pt x="98639" y="36508"/>
                  </a:lnTo>
                  <a:lnTo>
                    <a:pt x="104364" y="28022"/>
                  </a:lnTo>
                  <a:lnTo>
                    <a:pt x="104671" y="20025"/>
                  </a:lnTo>
                  <a:lnTo>
                    <a:pt x="101366" y="12354"/>
                  </a:lnTo>
                  <a:lnTo>
                    <a:pt x="95653" y="4901"/>
                  </a:lnTo>
                  <a:lnTo>
                    <a:pt x="88335" y="1102"/>
                  </a:lnTo>
                  <a:lnTo>
                    <a:pt x="70846" y="0"/>
                  </a:lnTo>
                  <a:lnTo>
                    <a:pt x="41268" y="5956"/>
                  </a:lnTo>
                  <a:lnTo>
                    <a:pt x="23801" y="18145"/>
                  </a:lnTo>
                  <a:lnTo>
                    <a:pt x="15867" y="26309"/>
                  </a:lnTo>
                  <a:lnTo>
                    <a:pt x="7052" y="47858"/>
                  </a:lnTo>
                  <a:lnTo>
                    <a:pt x="4304" y="71863"/>
                  </a:lnTo>
                  <a:lnTo>
                    <a:pt x="15067" y="126553"/>
                  </a:lnTo>
                  <a:lnTo>
                    <a:pt x="27754" y="144663"/>
                  </a:lnTo>
                  <a:lnTo>
                    <a:pt x="45090" y="159341"/>
                  </a:lnTo>
                  <a:lnTo>
                    <a:pt x="64494" y="169764"/>
                  </a:lnTo>
                  <a:lnTo>
                    <a:pt x="84816" y="172057"/>
                  </a:lnTo>
                  <a:lnTo>
                    <a:pt x="135778" y="160978"/>
                  </a:lnTo>
                  <a:lnTo>
                    <a:pt x="168456" y="147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2767481" y="3611998"/>
            <a:ext cx="242156" cy="347441"/>
            <a:chOff x="2767481" y="3611998"/>
            <a:chExt cx="242156" cy="347441"/>
          </a:xfrm>
        </p:grpSpPr>
        <p:sp>
          <p:nvSpPr>
            <p:cNvPr id="151" name="Freeform 150"/>
            <p:cNvSpPr/>
            <p:nvPr/>
          </p:nvSpPr>
          <p:spPr>
            <a:xfrm>
              <a:off x="2885490" y="3611998"/>
              <a:ext cx="17809" cy="347441"/>
            </a:xfrm>
            <a:custGeom>
              <a:avLst/>
              <a:gdLst/>
              <a:ahLst/>
              <a:cxnLst/>
              <a:rect l="0" t="0" r="0" b="0"/>
              <a:pathLst>
                <a:path w="17809" h="347441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613" y="135736"/>
                  </a:lnTo>
                  <a:lnTo>
                    <a:pt x="15305" y="184238"/>
                  </a:lnTo>
                  <a:lnTo>
                    <a:pt x="17808" y="234483"/>
                  </a:lnTo>
                  <a:lnTo>
                    <a:pt x="15534" y="290856"/>
                  </a:lnTo>
                  <a:lnTo>
                    <a:pt x="833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767481" y="3748868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8011" y="0"/>
                  </a:lnTo>
                  <a:lnTo>
                    <a:pt x="127475" y="0"/>
                  </a:lnTo>
                  <a:lnTo>
                    <a:pt x="70916" y="5590"/>
                  </a:lnTo>
                  <a:lnTo>
                    <a:pt x="3970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6860545" y="145227"/>
            <a:ext cx="1094723" cy="439390"/>
            <a:chOff x="6860545" y="145227"/>
            <a:chExt cx="1094723" cy="439390"/>
          </a:xfrm>
        </p:grpSpPr>
        <p:sp>
          <p:nvSpPr>
            <p:cNvPr id="154" name="Freeform 153"/>
            <p:cNvSpPr/>
            <p:nvPr/>
          </p:nvSpPr>
          <p:spPr>
            <a:xfrm>
              <a:off x="6860545" y="149407"/>
              <a:ext cx="210329" cy="435210"/>
            </a:xfrm>
            <a:custGeom>
              <a:avLst/>
              <a:gdLst/>
              <a:ahLst/>
              <a:cxnLst/>
              <a:rect l="0" t="0" r="0" b="0"/>
              <a:pathLst>
                <a:path w="210329" h="435210">
                  <a:moveTo>
                    <a:pt x="178743" y="69519"/>
                  </a:moveTo>
                  <a:lnTo>
                    <a:pt x="169167" y="45473"/>
                  </a:lnTo>
                  <a:lnTo>
                    <a:pt x="139339" y="9926"/>
                  </a:lnTo>
                  <a:lnTo>
                    <a:pt x="119506" y="2090"/>
                  </a:lnTo>
                  <a:lnTo>
                    <a:pt x="107666" y="0"/>
                  </a:lnTo>
                  <a:lnTo>
                    <a:pt x="85151" y="3917"/>
                  </a:lnTo>
                  <a:lnTo>
                    <a:pt x="74234" y="8237"/>
                  </a:lnTo>
                  <a:lnTo>
                    <a:pt x="55865" y="25515"/>
                  </a:lnTo>
                  <a:lnTo>
                    <a:pt x="18931" y="79799"/>
                  </a:lnTo>
                  <a:lnTo>
                    <a:pt x="5959" y="112730"/>
                  </a:lnTo>
                  <a:lnTo>
                    <a:pt x="983" y="165186"/>
                  </a:lnTo>
                  <a:lnTo>
                    <a:pt x="0" y="220608"/>
                  </a:lnTo>
                  <a:lnTo>
                    <a:pt x="8210" y="283851"/>
                  </a:lnTo>
                  <a:lnTo>
                    <a:pt x="24217" y="342617"/>
                  </a:lnTo>
                  <a:lnTo>
                    <a:pt x="42880" y="378945"/>
                  </a:lnTo>
                  <a:lnTo>
                    <a:pt x="70147" y="412180"/>
                  </a:lnTo>
                  <a:lnTo>
                    <a:pt x="96653" y="428542"/>
                  </a:lnTo>
                  <a:lnTo>
                    <a:pt x="132322" y="435209"/>
                  </a:lnTo>
                  <a:lnTo>
                    <a:pt x="152652" y="430530"/>
                  </a:lnTo>
                  <a:lnTo>
                    <a:pt x="197013" y="403106"/>
                  </a:lnTo>
                  <a:lnTo>
                    <a:pt x="210328" y="385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134044" y="155755"/>
              <a:ext cx="168457" cy="385928"/>
            </a:xfrm>
            <a:custGeom>
              <a:avLst/>
              <a:gdLst/>
              <a:ahLst/>
              <a:cxnLst/>
              <a:rect l="0" t="0" r="0" b="0"/>
              <a:pathLst>
                <a:path w="168457" h="385928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0722" y="162968"/>
                  </a:lnTo>
                  <a:lnTo>
                    <a:pt x="17474" y="214533"/>
                  </a:lnTo>
                  <a:lnTo>
                    <a:pt x="21165" y="265687"/>
                  </a:lnTo>
                  <a:lnTo>
                    <a:pt x="29180" y="325486"/>
                  </a:lnTo>
                  <a:lnTo>
                    <a:pt x="31269" y="385927"/>
                  </a:lnTo>
                  <a:lnTo>
                    <a:pt x="32727" y="328742"/>
                  </a:lnTo>
                  <a:lnTo>
                    <a:pt x="46236" y="274052"/>
                  </a:lnTo>
                  <a:lnTo>
                    <a:pt x="61922" y="247837"/>
                  </a:lnTo>
                  <a:lnTo>
                    <a:pt x="69358" y="244774"/>
                  </a:lnTo>
                  <a:lnTo>
                    <a:pt x="77824" y="245071"/>
                  </a:lnTo>
                  <a:lnTo>
                    <a:pt x="95420" y="251640"/>
                  </a:lnTo>
                  <a:lnTo>
                    <a:pt x="118479" y="269663"/>
                  </a:lnTo>
                  <a:lnTo>
                    <a:pt x="154308" y="322294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335987" y="373883"/>
              <a:ext cx="187612" cy="171031"/>
            </a:xfrm>
            <a:custGeom>
              <a:avLst/>
              <a:gdLst/>
              <a:ahLst/>
              <a:cxnLst/>
              <a:rect l="0" t="0" r="0" b="0"/>
              <a:pathLst>
                <a:path w="187612" h="171031">
                  <a:moveTo>
                    <a:pt x="103383" y="97727"/>
                  </a:moveTo>
                  <a:lnTo>
                    <a:pt x="111717" y="60249"/>
                  </a:lnTo>
                  <a:lnTo>
                    <a:pt x="112449" y="48176"/>
                  </a:lnTo>
                  <a:lnTo>
                    <a:pt x="107023" y="28521"/>
                  </a:lnTo>
                  <a:lnTo>
                    <a:pt x="102300" y="20004"/>
                  </a:lnTo>
                  <a:lnTo>
                    <a:pt x="87694" y="7422"/>
                  </a:lnTo>
                  <a:lnTo>
                    <a:pt x="78885" y="2429"/>
                  </a:lnTo>
                  <a:lnTo>
                    <a:pt x="59741" y="0"/>
                  </a:lnTo>
                  <a:lnTo>
                    <a:pt x="49721" y="991"/>
                  </a:lnTo>
                  <a:lnTo>
                    <a:pt x="40703" y="6330"/>
                  </a:lnTo>
                  <a:lnTo>
                    <a:pt x="24442" y="24741"/>
                  </a:lnTo>
                  <a:lnTo>
                    <a:pt x="7724" y="55825"/>
                  </a:lnTo>
                  <a:lnTo>
                    <a:pt x="0" y="106175"/>
                  </a:lnTo>
                  <a:lnTo>
                    <a:pt x="1002" y="144944"/>
                  </a:lnTo>
                  <a:lnTo>
                    <a:pt x="9528" y="163946"/>
                  </a:lnTo>
                  <a:lnTo>
                    <a:pt x="17416" y="168779"/>
                  </a:lnTo>
                  <a:lnTo>
                    <a:pt x="38660" y="171030"/>
                  </a:lnTo>
                  <a:lnTo>
                    <a:pt x="48535" y="167653"/>
                  </a:lnTo>
                  <a:lnTo>
                    <a:pt x="65748" y="154542"/>
                  </a:lnTo>
                  <a:lnTo>
                    <a:pt x="83004" y="127429"/>
                  </a:lnTo>
                  <a:lnTo>
                    <a:pt x="95525" y="91580"/>
                  </a:lnTo>
                  <a:lnTo>
                    <a:pt x="95765" y="46904"/>
                  </a:lnTo>
                  <a:lnTo>
                    <a:pt x="97136" y="48637"/>
                  </a:lnTo>
                  <a:lnTo>
                    <a:pt x="117407" y="107297"/>
                  </a:lnTo>
                  <a:lnTo>
                    <a:pt x="123261" y="118145"/>
                  </a:lnTo>
                  <a:lnTo>
                    <a:pt x="139124" y="133318"/>
                  </a:lnTo>
                  <a:lnTo>
                    <a:pt x="156703" y="142791"/>
                  </a:lnTo>
                  <a:lnTo>
                    <a:pt x="187611" y="150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534127" y="313683"/>
              <a:ext cx="115814" cy="202405"/>
            </a:xfrm>
            <a:custGeom>
              <a:avLst/>
              <a:gdLst/>
              <a:ahLst/>
              <a:cxnLst/>
              <a:rect l="0" t="0" r="0" b="0"/>
              <a:pathLst>
                <a:path w="115814" h="202405">
                  <a:moveTo>
                    <a:pt x="0" y="84228"/>
                  </a:moveTo>
                  <a:lnTo>
                    <a:pt x="3119" y="126920"/>
                  </a:lnTo>
                  <a:lnTo>
                    <a:pt x="21331" y="189564"/>
                  </a:lnTo>
                  <a:lnTo>
                    <a:pt x="24749" y="200075"/>
                  </a:lnTo>
                  <a:lnTo>
                    <a:pt x="27028" y="202404"/>
                  </a:lnTo>
                  <a:lnTo>
                    <a:pt x="28547" y="199277"/>
                  </a:lnTo>
                  <a:lnTo>
                    <a:pt x="29065" y="183324"/>
                  </a:lnTo>
                  <a:lnTo>
                    <a:pt x="16754" y="127144"/>
                  </a:lnTo>
                  <a:lnTo>
                    <a:pt x="17962" y="89405"/>
                  </a:lnTo>
                  <a:lnTo>
                    <a:pt x="25921" y="68591"/>
                  </a:lnTo>
                  <a:lnTo>
                    <a:pt x="38427" y="51542"/>
                  </a:lnTo>
                  <a:lnTo>
                    <a:pt x="65198" y="2996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707045" y="145227"/>
              <a:ext cx="58709" cy="410612"/>
            </a:xfrm>
            <a:custGeom>
              <a:avLst/>
              <a:gdLst/>
              <a:ahLst/>
              <a:cxnLst/>
              <a:rect l="0" t="0" r="0" b="0"/>
              <a:pathLst>
                <a:path w="58709" h="410612">
                  <a:moveTo>
                    <a:pt x="6066" y="0"/>
                  </a:moveTo>
                  <a:lnTo>
                    <a:pt x="0" y="43197"/>
                  </a:lnTo>
                  <a:lnTo>
                    <a:pt x="4919" y="98197"/>
                  </a:lnTo>
                  <a:lnTo>
                    <a:pt x="13785" y="158947"/>
                  </a:lnTo>
                  <a:lnTo>
                    <a:pt x="22652" y="220231"/>
                  </a:lnTo>
                  <a:lnTo>
                    <a:pt x="26968" y="273614"/>
                  </a:lnTo>
                  <a:lnTo>
                    <a:pt x="41602" y="335509"/>
                  </a:lnTo>
                  <a:lnTo>
                    <a:pt x="55647" y="391464"/>
                  </a:lnTo>
                  <a:lnTo>
                    <a:pt x="5870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97339" y="332188"/>
              <a:ext cx="157929" cy="234180"/>
            </a:xfrm>
            <a:custGeom>
              <a:avLst/>
              <a:gdLst/>
              <a:ahLst/>
              <a:cxnLst/>
              <a:rect l="0" t="0" r="0" b="0"/>
              <a:pathLst>
                <a:path w="157929" h="234180">
                  <a:moveTo>
                    <a:pt x="0" y="107837"/>
                  </a:moveTo>
                  <a:lnTo>
                    <a:pt x="37478" y="99504"/>
                  </a:lnTo>
                  <a:lnTo>
                    <a:pt x="83312" y="92153"/>
                  </a:lnTo>
                  <a:lnTo>
                    <a:pt x="109953" y="77193"/>
                  </a:lnTo>
                  <a:lnTo>
                    <a:pt x="122178" y="61462"/>
                  </a:lnTo>
                  <a:lnTo>
                    <a:pt x="127075" y="52354"/>
                  </a:lnTo>
                  <a:lnTo>
                    <a:pt x="128001" y="42772"/>
                  </a:lnTo>
                  <a:lnTo>
                    <a:pt x="122790" y="22767"/>
                  </a:lnTo>
                  <a:lnTo>
                    <a:pt x="115785" y="14859"/>
                  </a:lnTo>
                  <a:lnTo>
                    <a:pt x="95524" y="2952"/>
                  </a:lnTo>
                  <a:lnTo>
                    <a:pt x="74041" y="0"/>
                  </a:lnTo>
                  <a:lnTo>
                    <a:pt x="53963" y="3758"/>
                  </a:lnTo>
                  <a:lnTo>
                    <a:pt x="37242" y="13226"/>
                  </a:lnTo>
                  <a:lnTo>
                    <a:pt x="25131" y="28353"/>
                  </a:lnTo>
                  <a:lnTo>
                    <a:pt x="7824" y="66660"/>
                  </a:lnTo>
                  <a:lnTo>
                    <a:pt x="2319" y="108764"/>
                  </a:lnTo>
                  <a:lnTo>
                    <a:pt x="11865" y="152695"/>
                  </a:lnTo>
                  <a:lnTo>
                    <a:pt x="29511" y="184169"/>
                  </a:lnTo>
                  <a:lnTo>
                    <a:pt x="45872" y="197524"/>
                  </a:lnTo>
                  <a:lnTo>
                    <a:pt x="105615" y="223205"/>
                  </a:lnTo>
                  <a:lnTo>
                    <a:pt x="157928" y="234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8005588" y="166284"/>
            <a:ext cx="802488" cy="431669"/>
            <a:chOff x="8005588" y="166284"/>
            <a:chExt cx="802488" cy="431669"/>
          </a:xfrm>
        </p:grpSpPr>
        <p:sp>
          <p:nvSpPr>
            <p:cNvPr id="161" name="Freeform 160"/>
            <p:cNvSpPr/>
            <p:nvPr/>
          </p:nvSpPr>
          <p:spPr>
            <a:xfrm>
              <a:off x="8005588" y="308094"/>
              <a:ext cx="204366" cy="244583"/>
            </a:xfrm>
            <a:custGeom>
              <a:avLst/>
              <a:gdLst/>
              <a:ahLst/>
              <a:cxnLst/>
              <a:rect l="0" t="0" r="0" b="0"/>
              <a:pathLst>
                <a:path w="204366" h="244583">
                  <a:moveTo>
                    <a:pt x="107606" y="5589"/>
                  </a:moveTo>
                  <a:lnTo>
                    <a:pt x="90838" y="0"/>
                  </a:lnTo>
                  <a:lnTo>
                    <a:pt x="58054" y="2113"/>
                  </a:lnTo>
                  <a:lnTo>
                    <a:pt x="24293" y="15737"/>
                  </a:lnTo>
                  <a:lnTo>
                    <a:pt x="8967" y="31156"/>
                  </a:lnTo>
                  <a:lnTo>
                    <a:pt x="3242" y="40181"/>
                  </a:lnTo>
                  <a:lnTo>
                    <a:pt x="0" y="62687"/>
                  </a:lnTo>
                  <a:lnTo>
                    <a:pt x="774" y="75240"/>
                  </a:lnTo>
                  <a:lnTo>
                    <a:pt x="10992" y="95427"/>
                  </a:lnTo>
                  <a:lnTo>
                    <a:pt x="18630" y="104085"/>
                  </a:lnTo>
                  <a:lnTo>
                    <a:pt x="27232" y="107518"/>
                  </a:lnTo>
                  <a:lnTo>
                    <a:pt x="36476" y="107467"/>
                  </a:lnTo>
                  <a:lnTo>
                    <a:pt x="86887" y="95217"/>
                  </a:lnTo>
                  <a:lnTo>
                    <a:pt x="107757" y="97286"/>
                  </a:lnTo>
                  <a:lnTo>
                    <a:pt x="139236" y="110617"/>
                  </a:lnTo>
                  <a:lnTo>
                    <a:pt x="165201" y="129385"/>
                  </a:lnTo>
                  <a:lnTo>
                    <a:pt x="187712" y="155353"/>
                  </a:lnTo>
                  <a:lnTo>
                    <a:pt x="203611" y="190863"/>
                  </a:lnTo>
                  <a:lnTo>
                    <a:pt x="204365" y="201635"/>
                  </a:lnTo>
                  <a:lnTo>
                    <a:pt x="198963" y="219842"/>
                  </a:lnTo>
                  <a:lnTo>
                    <a:pt x="185644" y="232614"/>
                  </a:lnTo>
                  <a:lnTo>
                    <a:pt x="166856" y="241020"/>
                  </a:lnTo>
                  <a:lnTo>
                    <a:pt x="131140" y="244582"/>
                  </a:lnTo>
                  <a:lnTo>
                    <a:pt x="68049" y="230781"/>
                  </a:lnTo>
                  <a:lnTo>
                    <a:pt x="44435" y="226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13525" y="166284"/>
              <a:ext cx="31297" cy="400084"/>
            </a:xfrm>
            <a:custGeom>
              <a:avLst/>
              <a:gdLst/>
              <a:ahLst/>
              <a:cxnLst/>
              <a:rect l="0" t="0" r="0" b="0"/>
              <a:pathLst>
                <a:path w="31297" h="400084">
                  <a:moveTo>
                    <a:pt x="10239" y="0"/>
                  </a:moveTo>
                  <a:lnTo>
                    <a:pt x="3003" y="28726"/>
                  </a:lnTo>
                  <a:lnTo>
                    <a:pt x="686" y="79091"/>
                  </a:lnTo>
                  <a:lnTo>
                    <a:pt x="0" y="138468"/>
                  </a:lnTo>
                  <a:lnTo>
                    <a:pt x="966" y="199345"/>
                  </a:lnTo>
                  <a:lnTo>
                    <a:pt x="8142" y="254947"/>
                  </a:lnTo>
                  <a:lnTo>
                    <a:pt x="16506" y="308467"/>
                  </a:lnTo>
                  <a:lnTo>
                    <a:pt x="23045" y="369594"/>
                  </a:lnTo>
                  <a:lnTo>
                    <a:pt x="3129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165837" y="3031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6834" y="14472"/>
                  </a:lnTo>
                  <a:lnTo>
                    <a:pt x="137969" y="19757"/>
                  </a:lnTo>
                  <a:lnTo>
                    <a:pt x="80935" y="20800"/>
                  </a:lnTo>
                  <a:lnTo>
                    <a:pt x="19916" y="2102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79378" y="345268"/>
              <a:ext cx="168212" cy="210763"/>
            </a:xfrm>
            <a:custGeom>
              <a:avLst/>
              <a:gdLst/>
              <a:ahLst/>
              <a:cxnLst/>
              <a:rect l="0" t="0" r="0" b="0"/>
              <a:pathLst>
                <a:path w="168212" h="210763">
                  <a:moveTo>
                    <a:pt x="81256" y="0"/>
                  </a:moveTo>
                  <a:lnTo>
                    <a:pt x="57210" y="9576"/>
                  </a:lnTo>
                  <a:lnTo>
                    <a:pt x="35787" y="27534"/>
                  </a:lnTo>
                  <a:lnTo>
                    <a:pt x="15791" y="54562"/>
                  </a:lnTo>
                  <a:lnTo>
                    <a:pt x="3108" y="85967"/>
                  </a:lnTo>
                  <a:lnTo>
                    <a:pt x="0" y="123218"/>
                  </a:lnTo>
                  <a:lnTo>
                    <a:pt x="7138" y="157002"/>
                  </a:lnTo>
                  <a:lnTo>
                    <a:pt x="17509" y="178573"/>
                  </a:lnTo>
                  <a:lnTo>
                    <a:pt x="42091" y="204859"/>
                  </a:lnTo>
                  <a:lnTo>
                    <a:pt x="67749" y="210762"/>
                  </a:lnTo>
                  <a:lnTo>
                    <a:pt x="82780" y="210698"/>
                  </a:lnTo>
                  <a:lnTo>
                    <a:pt x="108840" y="201268"/>
                  </a:lnTo>
                  <a:lnTo>
                    <a:pt x="148576" y="172208"/>
                  </a:lnTo>
                  <a:lnTo>
                    <a:pt x="161089" y="148677"/>
                  </a:lnTo>
                  <a:lnTo>
                    <a:pt x="168211" y="121061"/>
                  </a:lnTo>
                  <a:lnTo>
                    <a:pt x="163250" y="71617"/>
                  </a:lnTo>
                  <a:lnTo>
                    <a:pt x="156302" y="47038"/>
                  </a:lnTo>
                  <a:lnTo>
                    <a:pt x="145416" y="28315"/>
                  </a:lnTo>
                  <a:lnTo>
                    <a:pt x="132779" y="18434"/>
                  </a:lnTo>
                  <a:lnTo>
                    <a:pt x="11284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586976" y="335188"/>
              <a:ext cx="221100" cy="262765"/>
            </a:xfrm>
            <a:custGeom>
              <a:avLst/>
              <a:gdLst/>
              <a:ahLst/>
              <a:cxnLst/>
              <a:rect l="0" t="0" r="0" b="0"/>
              <a:pathLst>
                <a:path w="221100" h="262765">
                  <a:moveTo>
                    <a:pt x="0" y="73251"/>
                  </a:moveTo>
                  <a:lnTo>
                    <a:pt x="17959" y="127126"/>
                  </a:lnTo>
                  <a:lnTo>
                    <a:pt x="35150" y="184288"/>
                  </a:lnTo>
                  <a:lnTo>
                    <a:pt x="40051" y="224824"/>
                  </a:lnTo>
                  <a:lnTo>
                    <a:pt x="39569" y="230452"/>
                  </a:lnTo>
                  <a:lnTo>
                    <a:pt x="38078" y="230694"/>
                  </a:lnTo>
                  <a:lnTo>
                    <a:pt x="35913" y="227346"/>
                  </a:lnTo>
                  <a:lnTo>
                    <a:pt x="29036" y="175721"/>
                  </a:lnTo>
                  <a:lnTo>
                    <a:pt x="22634" y="121828"/>
                  </a:lnTo>
                  <a:lnTo>
                    <a:pt x="22539" y="66123"/>
                  </a:lnTo>
                  <a:lnTo>
                    <a:pt x="30725" y="26425"/>
                  </a:lnTo>
                  <a:lnTo>
                    <a:pt x="41342" y="7206"/>
                  </a:lnTo>
                  <a:lnTo>
                    <a:pt x="48619" y="2315"/>
                  </a:lnTo>
                  <a:lnTo>
                    <a:pt x="66062" y="0"/>
                  </a:lnTo>
                  <a:lnTo>
                    <a:pt x="85514" y="5990"/>
                  </a:lnTo>
                  <a:lnTo>
                    <a:pt x="104687" y="17621"/>
                  </a:lnTo>
                  <a:lnTo>
                    <a:pt x="150548" y="67848"/>
                  </a:lnTo>
                  <a:lnTo>
                    <a:pt x="180367" y="124951"/>
                  </a:lnTo>
                  <a:lnTo>
                    <a:pt x="196112" y="176227"/>
                  </a:lnTo>
                  <a:lnTo>
                    <a:pt x="210487" y="228296"/>
                  </a:lnTo>
                  <a:lnTo>
                    <a:pt x="221099" y="262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629531" y="1273474"/>
            <a:ext cx="1652976" cy="478403"/>
            <a:chOff x="6629531" y="1273474"/>
            <a:chExt cx="1652976" cy="478403"/>
          </a:xfrm>
        </p:grpSpPr>
        <p:sp>
          <p:nvSpPr>
            <p:cNvPr id="167" name="Freeform 166"/>
            <p:cNvSpPr/>
            <p:nvPr/>
          </p:nvSpPr>
          <p:spPr>
            <a:xfrm>
              <a:off x="6747490" y="1330736"/>
              <a:ext cx="24034" cy="347441"/>
            </a:xfrm>
            <a:custGeom>
              <a:avLst/>
              <a:gdLst/>
              <a:ahLst/>
              <a:cxnLst/>
              <a:rect l="0" t="0" r="0" b="0"/>
              <a:pathLst>
                <a:path w="24034" h="347441">
                  <a:moveTo>
                    <a:pt x="8382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5379" y="137298"/>
                  </a:lnTo>
                  <a:lnTo>
                    <a:pt x="8663" y="189769"/>
                  </a:lnTo>
                  <a:lnTo>
                    <a:pt x="16541" y="243246"/>
                  </a:lnTo>
                  <a:lnTo>
                    <a:pt x="24033" y="298523"/>
                  </a:lnTo>
                  <a:lnTo>
                    <a:pt x="23918" y="320240"/>
                  </a:lnTo>
                  <a:lnTo>
                    <a:pt x="1891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629531" y="1281870"/>
              <a:ext cx="357970" cy="406836"/>
            </a:xfrm>
            <a:custGeom>
              <a:avLst/>
              <a:gdLst/>
              <a:ahLst/>
              <a:cxnLst/>
              <a:rect l="0" t="0" r="0" b="0"/>
              <a:pathLst>
                <a:path w="357970" h="406836">
                  <a:moveTo>
                    <a:pt x="0" y="122565"/>
                  </a:moveTo>
                  <a:lnTo>
                    <a:pt x="0" y="100209"/>
                  </a:lnTo>
                  <a:lnTo>
                    <a:pt x="11179" y="69538"/>
                  </a:lnTo>
                  <a:lnTo>
                    <a:pt x="29309" y="43812"/>
                  </a:lnTo>
                  <a:lnTo>
                    <a:pt x="65971" y="21395"/>
                  </a:lnTo>
                  <a:lnTo>
                    <a:pt x="103645" y="4721"/>
                  </a:lnTo>
                  <a:lnTo>
                    <a:pt x="130683" y="0"/>
                  </a:lnTo>
                  <a:lnTo>
                    <a:pt x="155178" y="4141"/>
                  </a:lnTo>
                  <a:lnTo>
                    <a:pt x="185580" y="19626"/>
                  </a:lnTo>
                  <a:lnTo>
                    <a:pt x="209405" y="42152"/>
                  </a:lnTo>
                  <a:lnTo>
                    <a:pt x="228163" y="71053"/>
                  </a:lnTo>
                  <a:lnTo>
                    <a:pt x="244981" y="123438"/>
                  </a:lnTo>
                  <a:lnTo>
                    <a:pt x="244813" y="161818"/>
                  </a:lnTo>
                  <a:lnTo>
                    <a:pt x="231764" y="201006"/>
                  </a:lnTo>
                  <a:lnTo>
                    <a:pt x="213080" y="231075"/>
                  </a:lnTo>
                  <a:lnTo>
                    <a:pt x="211074" y="239359"/>
                  </a:lnTo>
                  <a:lnTo>
                    <a:pt x="212076" y="247221"/>
                  </a:lnTo>
                  <a:lnTo>
                    <a:pt x="231760" y="302326"/>
                  </a:lnTo>
                  <a:lnTo>
                    <a:pt x="239875" y="321782"/>
                  </a:lnTo>
                  <a:lnTo>
                    <a:pt x="284547" y="383329"/>
                  </a:lnTo>
                  <a:lnTo>
                    <a:pt x="291474" y="391164"/>
                  </a:lnTo>
                  <a:lnTo>
                    <a:pt x="311648" y="399870"/>
                  </a:lnTo>
                  <a:lnTo>
                    <a:pt x="357969" y="406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013497" y="1530777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131" y="113212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08558" y="142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081305" y="1516986"/>
              <a:ext cx="127294" cy="174691"/>
            </a:xfrm>
            <a:custGeom>
              <a:avLst/>
              <a:gdLst/>
              <a:ahLst/>
              <a:cxnLst/>
              <a:rect l="0" t="0" r="0" b="0"/>
              <a:pathLst>
                <a:path w="127294" h="174691">
                  <a:moveTo>
                    <a:pt x="106236" y="34848"/>
                  </a:moveTo>
                  <a:lnTo>
                    <a:pt x="100647" y="18081"/>
                  </a:lnTo>
                  <a:lnTo>
                    <a:pt x="88545" y="6729"/>
                  </a:lnTo>
                  <a:lnTo>
                    <a:pt x="80405" y="2064"/>
                  </a:lnTo>
                  <a:lnTo>
                    <a:pt x="62000" y="0"/>
                  </a:lnTo>
                  <a:lnTo>
                    <a:pt x="43292" y="4152"/>
                  </a:lnTo>
                  <a:lnTo>
                    <a:pt x="27178" y="13797"/>
                  </a:lnTo>
                  <a:lnTo>
                    <a:pt x="4953" y="43559"/>
                  </a:lnTo>
                  <a:lnTo>
                    <a:pt x="0" y="71865"/>
                  </a:lnTo>
                  <a:lnTo>
                    <a:pt x="6353" y="126518"/>
                  </a:lnTo>
                  <a:lnTo>
                    <a:pt x="21140" y="154687"/>
                  </a:lnTo>
                  <a:lnTo>
                    <a:pt x="36831" y="167268"/>
                  </a:lnTo>
                  <a:lnTo>
                    <a:pt x="45928" y="172261"/>
                  </a:lnTo>
                  <a:lnTo>
                    <a:pt x="65395" y="174690"/>
                  </a:lnTo>
                  <a:lnTo>
                    <a:pt x="75500" y="173699"/>
                  </a:lnTo>
                  <a:lnTo>
                    <a:pt x="92965" y="163240"/>
                  </a:lnTo>
                  <a:lnTo>
                    <a:pt x="127293" y="129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219127" y="1309679"/>
              <a:ext cx="147401" cy="379027"/>
            </a:xfrm>
            <a:custGeom>
              <a:avLst/>
              <a:gdLst/>
              <a:ahLst/>
              <a:cxnLst/>
              <a:rect l="0" t="0" r="0" b="0"/>
              <a:pathLst>
                <a:path w="147401" h="379027">
                  <a:moveTo>
                    <a:pt x="0" y="0"/>
                  </a:moveTo>
                  <a:lnTo>
                    <a:pt x="5590" y="58617"/>
                  </a:lnTo>
                  <a:lnTo>
                    <a:pt x="14654" y="110175"/>
                  </a:lnTo>
                  <a:lnTo>
                    <a:pt x="24750" y="164316"/>
                  </a:lnTo>
                  <a:lnTo>
                    <a:pt x="29560" y="217402"/>
                  </a:lnTo>
                  <a:lnTo>
                    <a:pt x="31186" y="279336"/>
                  </a:lnTo>
                  <a:lnTo>
                    <a:pt x="31507" y="336631"/>
                  </a:lnTo>
                  <a:lnTo>
                    <a:pt x="31533" y="350763"/>
                  </a:lnTo>
                  <a:lnTo>
                    <a:pt x="30380" y="355504"/>
                  </a:lnTo>
                  <a:lnTo>
                    <a:pt x="28443" y="353986"/>
                  </a:lnTo>
                  <a:lnTo>
                    <a:pt x="24340" y="339821"/>
                  </a:lnTo>
                  <a:lnTo>
                    <a:pt x="23199" y="306708"/>
                  </a:lnTo>
                  <a:lnTo>
                    <a:pt x="35839" y="252866"/>
                  </a:lnTo>
                  <a:lnTo>
                    <a:pt x="42611" y="245786"/>
                  </a:lnTo>
                  <a:lnTo>
                    <a:pt x="62612" y="237920"/>
                  </a:lnTo>
                  <a:lnTo>
                    <a:pt x="72157" y="238162"/>
                  </a:lnTo>
                  <a:lnTo>
                    <a:pt x="89002" y="244670"/>
                  </a:lnTo>
                  <a:lnTo>
                    <a:pt x="111639" y="261488"/>
                  </a:lnTo>
                  <a:lnTo>
                    <a:pt x="127574" y="286878"/>
                  </a:lnTo>
                  <a:lnTo>
                    <a:pt x="142270" y="334134"/>
                  </a:lnTo>
                  <a:lnTo>
                    <a:pt x="14740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419168" y="1526730"/>
              <a:ext cx="225085" cy="151447"/>
            </a:xfrm>
            <a:custGeom>
              <a:avLst/>
              <a:gdLst/>
              <a:ahLst/>
              <a:cxnLst/>
              <a:rect l="0" t="0" r="0" b="0"/>
              <a:pathLst>
                <a:path w="225085" h="151447">
                  <a:moveTo>
                    <a:pt x="0" y="56690"/>
                  </a:moveTo>
                  <a:lnTo>
                    <a:pt x="8333" y="94168"/>
                  </a:lnTo>
                  <a:lnTo>
                    <a:pt x="10240" y="149883"/>
                  </a:lnTo>
                  <a:lnTo>
                    <a:pt x="10504" y="99095"/>
                  </a:lnTo>
                  <a:lnTo>
                    <a:pt x="13643" y="45526"/>
                  </a:lnTo>
                  <a:lnTo>
                    <a:pt x="16114" y="31700"/>
                  </a:lnTo>
                  <a:lnTo>
                    <a:pt x="22441" y="23652"/>
                  </a:lnTo>
                  <a:lnTo>
                    <a:pt x="31339" y="19457"/>
                  </a:lnTo>
                  <a:lnTo>
                    <a:pt x="41950" y="17830"/>
                  </a:lnTo>
                  <a:lnTo>
                    <a:pt x="50193" y="20255"/>
                  </a:lnTo>
                  <a:lnTo>
                    <a:pt x="56859" y="25381"/>
                  </a:lnTo>
                  <a:lnTo>
                    <a:pt x="71830" y="49363"/>
                  </a:lnTo>
                  <a:lnTo>
                    <a:pt x="87369" y="88908"/>
                  </a:lnTo>
                  <a:lnTo>
                    <a:pt x="91001" y="91037"/>
                  </a:lnTo>
                  <a:lnTo>
                    <a:pt x="94593" y="87776"/>
                  </a:lnTo>
                  <a:lnTo>
                    <a:pt x="98157" y="80924"/>
                  </a:lnTo>
                  <a:lnTo>
                    <a:pt x="110586" y="26331"/>
                  </a:lnTo>
                  <a:lnTo>
                    <a:pt x="115838" y="15394"/>
                  </a:lnTo>
                  <a:lnTo>
                    <a:pt x="124019" y="8102"/>
                  </a:lnTo>
                  <a:lnTo>
                    <a:pt x="145587" y="0"/>
                  </a:lnTo>
                  <a:lnTo>
                    <a:pt x="155549" y="179"/>
                  </a:lnTo>
                  <a:lnTo>
                    <a:pt x="172858" y="6618"/>
                  </a:lnTo>
                  <a:lnTo>
                    <a:pt x="188350" y="23517"/>
                  </a:lnTo>
                  <a:lnTo>
                    <a:pt x="207106" y="59339"/>
                  </a:lnTo>
                  <a:lnTo>
                    <a:pt x="223923" y="113365"/>
                  </a:lnTo>
                  <a:lnTo>
                    <a:pt x="225084" y="131792"/>
                  </a:lnTo>
                  <a:lnTo>
                    <a:pt x="221098" y="151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700946" y="1541047"/>
              <a:ext cx="132535" cy="153308"/>
            </a:xfrm>
            <a:custGeom>
              <a:avLst/>
              <a:gdLst/>
              <a:ahLst/>
              <a:cxnLst/>
              <a:rect l="0" t="0" r="0" b="0"/>
              <a:pathLst>
                <a:path w="132535" h="153308">
                  <a:moveTo>
                    <a:pt x="76192" y="10787"/>
                  </a:moveTo>
                  <a:lnTo>
                    <a:pt x="53835" y="10787"/>
                  </a:lnTo>
                  <a:lnTo>
                    <a:pt x="23163" y="21966"/>
                  </a:lnTo>
                  <a:lnTo>
                    <a:pt x="8560" y="36812"/>
                  </a:lnTo>
                  <a:lnTo>
                    <a:pt x="3028" y="45685"/>
                  </a:lnTo>
                  <a:lnTo>
                    <a:pt x="0" y="68021"/>
                  </a:lnTo>
                  <a:lnTo>
                    <a:pt x="7589" y="114899"/>
                  </a:lnTo>
                  <a:lnTo>
                    <a:pt x="19965" y="133488"/>
                  </a:lnTo>
                  <a:lnTo>
                    <a:pt x="28179" y="141721"/>
                  </a:lnTo>
                  <a:lnTo>
                    <a:pt x="49784" y="150868"/>
                  </a:lnTo>
                  <a:lnTo>
                    <a:pt x="62095" y="153307"/>
                  </a:lnTo>
                  <a:lnTo>
                    <a:pt x="85135" y="149779"/>
                  </a:lnTo>
                  <a:lnTo>
                    <a:pt x="96192" y="145562"/>
                  </a:lnTo>
                  <a:lnTo>
                    <a:pt x="111597" y="131518"/>
                  </a:lnTo>
                  <a:lnTo>
                    <a:pt x="131018" y="93907"/>
                  </a:lnTo>
                  <a:lnTo>
                    <a:pt x="132534" y="73466"/>
                  </a:lnTo>
                  <a:lnTo>
                    <a:pt x="128138" y="52682"/>
                  </a:lnTo>
                  <a:lnTo>
                    <a:pt x="118387" y="31747"/>
                  </a:lnTo>
                  <a:lnTo>
                    <a:pt x="94153" y="5819"/>
                  </a:lnTo>
                  <a:lnTo>
                    <a:pt x="86996" y="1626"/>
                  </a:lnTo>
                  <a:lnTo>
                    <a:pt x="81055" y="0"/>
                  </a:lnTo>
                  <a:lnTo>
                    <a:pt x="65663" y="2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871894" y="1520261"/>
              <a:ext cx="178986" cy="151005"/>
            </a:xfrm>
            <a:custGeom>
              <a:avLst/>
              <a:gdLst/>
              <a:ahLst/>
              <a:cxnLst/>
              <a:rect l="0" t="0" r="0" b="0"/>
              <a:pathLst>
                <a:path w="178986" h="151005">
                  <a:moveTo>
                    <a:pt x="0" y="42102"/>
                  </a:moveTo>
                  <a:lnTo>
                    <a:pt x="17958" y="95977"/>
                  </a:lnTo>
                  <a:lnTo>
                    <a:pt x="36301" y="151004"/>
                  </a:lnTo>
                  <a:lnTo>
                    <a:pt x="24918" y="97705"/>
                  </a:lnTo>
                  <a:lnTo>
                    <a:pt x="24940" y="45113"/>
                  </a:lnTo>
                  <a:lnTo>
                    <a:pt x="30972" y="23553"/>
                  </a:lnTo>
                  <a:lnTo>
                    <a:pt x="41451" y="6172"/>
                  </a:lnTo>
                  <a:lnTo>
                    <a:pt x="49861" y="1771"/>
                  </a:lnTo>
                  <a:lnTo>
                    <a:pt x="71683" y="0"/>
                  </a:lnTo>
                  <a:lnTo>
                    <a:pt x="104688" y="11170"/>
                  </a:lnTo>
                  <a:lnTo>
                    <a:pt x="153749" y="49486"/>
                  </a:lnTo>
                  <a:lnTo>
                    <a:pt x="169688" y="75875"/>
                  </a:lnTo>
                  <a:lnTo>
                    <a:pt x="177761" y="128712"/>
                  </a:lnTo>
                  <a:lnTo>
                    <a:pt x="178985" y="147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111022" y="1273474"/>
              <a:ext cx="171485" cy="478403"/>
            </a:xfrm>
            <a:custGeom>
              <a:avLst/>
              <a:gdLst/>
              <a:ahLst/>
              <a:cxnLst/>
              <a:rect l="0" t="0" r="0" b="0"/>
              <a:pathLst>
                <a:path w="171485" h="478403">
                  <a:moveTo>
                    <a:pt x="87255" y="341531"/>
                  </a:moveTo>
                  <a:lnTo>
                    <a:pt x="87255" y="319175"/>
                  </a:lnTo>
                  <a:lnTo>
                    <a:pt x="81016" y="301959"/>
                  </a:lnTo>
                  <a:lnTo>
                    <a:pt x="76077" y="294093"/>
                  </a:lnTo>
                  <a:lnTo>
                    <a:pt x="68105" y="290018"/>
                  </a:lnTo>
                  <a:lnTo>
                    <a:pt x="46769" y="288611"/>
                  </a:lnTo>
                  <a:lnTo>
                    <a:pt x="36868" y="292213"/>
                  </a:lnTo>
                  <a:lnTo>
                    <a:pt x="19627" y="305574"/>
                  </a:lnTo>
                  <a:lnTo>
                    <a:pt x="2357" y="332827"/>
                  </a:lnTo>
                  <a:lnTo>
                    <a:pt x="0" y="352870"/>
                  </a:lnTo>
                  <a:lnTo>
                    <a:pt x="4022" y="374647"/>
                  </a:lnTo>
                  <a:lnTo>
                    <a:pt x="13608" y="399923"/>
                  </a:lnTo>
                  <a:lnTo>
                    <a:pt x="21780" y="408535"/>
                  </a:lnTo>
                  <a:lnTo>
                    <a:pt x="43337" y="418104"/>
                  </a:lnTo>
                  <a:lnTo>
                    <a:pt x="53297" y="418316"/>
                  </a:lnTo>
                  <a:lnTo>
                    <a:pt x="70603" y="412313"/>
                  </a:lnTo>
                  <a:lnTo>
                    <a:pt x="93500" y="390189"/>
                  </a:lnTo>
                  <a:lnTo>
                    <a:pt x="120934" y="337887"/>
                  </a:lnTo>
                  <a:lnTo>
                    <a:pt x="131470" y="310666"/>
                  </a:lnTo>
                  <a:lnTo>
                    <a:pt x="138570" y="261286"/>
                  </a:lnTo>
                  <a:lnTo>
                    <a:pt x="145224" y="206231"/>
                  </a:lnTo>
                  <a:lnTo>
                    <a:pt x="141296" y="145049"/>
                  </a:lnTo>
                  <a:lnTo>
                    <a:pt x="134585" y="83181"/>
                  </a:lnTo>
                  <a:lnTo>
                    <a:pt x="121994" y="29930"/>
                  </a:lnTo>
                  <a:lnTo>
                    <a:pt x="115173" y="6510"/>
                  </a:lnTo>
                  <a:lnTo>
                    <a:pt x="110546" y="1200"/>
                  </a:lnTo>
                  <a:lnTo>
                    <a:pt x="105123" y="0"/>
                  </a:lnTo>
                  <a:lnTo>
                    <a:pt x="99167" y="1540"/>
                  </a:lnTo>
                  <a:lnTo>
                    <a:pt x="94026" y="7246"/>
                  </a:lnTo>
                  <a:lnTo>
                    <a:pt x="85196" y="26064"/>
                  </a:lnTo>
                  <a:lnTo>
                    <a:pt x="79236" y="74144"/>
                  </a:lnTo>
                  <a:lnTo>
                    <a:pt x="77471" y="132844"/>
                  </a:lnTo>
                  <a:lnTo>
                    <a:pt x="82536" y="189101"/>
                  </a:lnTo>
                  <a:lnTo>
                    <a:pt x="91447" y="248404"/>
                  </a:lnTo>
                  <a:lnTo>
                    <a:pt x="101496" y="304839"/>
                  </a:lnTo>
                  <a:lnTo>
                    <a:pt x="115371" y="360670"/>
                  </a:lnTo>
                  <a:lnTo>
                    <a:pt x="127042" y="399325"/>
                  </a:lnTo>
                  <a:lnTo>
                    <a:pt x="160305" y="462038"/>
                  </a:lnTo>
                  <a:lnTo>
                    <a:pt x="171484" y="478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6779431" y="2360507"/>
            <a:ext cx="1200250" cy="585564"/>
            <a:chOff x="6779431" y="2360507"/>
            <a:chExt cx="1200250" cy="585564"/>
          </a:xfrm>
        </p:grpSpPr>
        <p:sp>
          <p:nvSpPr>
            <p:cNvPr id="178" name="Freeform 177"/>
            <p:cNvSpPr/>
            <p:nvPr/>
          </p:nvSpPr>
          <p:spPr>
            <a:xfrm>
              <a:off x="6874188" y="240911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18211" y="156331"/>
                  </a:lnTo>
                  <a:lnTo>
                    <a:pt x="20214" y="206977"/>
                  </a:lnTo>
                  <a:lnTo>
                    <a:pt x="20890" y="26601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779431" y="2360507"/>
              <a:ext cx="315856" cy="385523"/>
            </a:xfrm>
            <a:custGeom>
              <a:avLst/>
              <a:gdLst/>
              <a:ahLst/>
              <a:cxnLst/>
              <a:rect l="0" t="0" r="0" b="0"/>
              <a:pathLst>
                <a:path w="315856" h="385523">
                  <a:moveTo>
                    <a:pt x="0" y="101253"/>
                  </a:moveTo>
                  <a:lnTo>
                    <a:pt x="20243" y="57290"/>
                  </a:lnTo>
                  <a:lnTo>
                    <a:pt x="47325" y="25065"/>
                  </a:lnTo>
                  <a:lnTo>
                    <a:pt x="65487" y="10459"/>
                  </a:lnTo>
                  <a:lnTo>
                    <a:pt x="88377" y="2408"/>
                  </a:lnTo>
                  <a:lnTo>
                    <a:pt x="114148" y="0"/>
                  </a:lnTo>
                  <a:lnTo>
                    <a:pt x="153794" y="6391"/>
                  </a:lnTo>
                  <a:lnTo>
                    <a:pt x="177147" y="16588"/>
                  </a:lnTo>
                  <a:lnTo>
                    <a:pt x="204437" y="41072"/>
                  </a:lnTo>
                  <a:lnTo>
                    <a:pt x="213693" y="66707"/>
                  </a:lnTo>
                  <a:lnTo>
                    <a:pt x="218904" y="114024"/>
                  </a:lnTo>
                  <a:lnTo>
                    <a:pt x="217783" y="144363"/>
                  </a:lnTo>
                  <a:lnTo>
                    <a:pt x="203998" y="175767"/>
                  </a:lnTo>
                  <a:lnTo>
                    <a:pt x="191662" y="196371"/>
                  </a:lnTo>
                  <a:lnTo>
                    <a:pt x="175260" y="210988"/>
                  </a:lnTo>
                  <a:lnTo>
                    <a:pt x="165972" y="216524"/>
                  </a:lnTo>
                  <a:lnTo>
                    <a:pt x="162122" y="224893"/>
                  </a:lnTo>
                  <a:lnTo>
                    <a:pt x="164081" y="246671"/>
                  </a:lnTo>
                  <a:lnTo>
                    <a:pt x="172750" y="265709"/>
                  </a:lnTo>
                  <a:lnTo>
                    <a:pt x="210946" y="322924"/>
                  </a:lnTo>
                  <a:lnTo>
                    <a:pt x="234858" y="350987"/>
                  </a:lnTo>
                  <a:lnTo>
                    <a:pt x="268789" y="381430"/>
                  </a:lnTo>
                  <a:lnTo>
                    <a:pt x="277459" y="385133"/>
                  </a:lnTo>
                  <a:lnTo>
                    <a:pt x="315855" y="385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076518" y="2556700"/>
              <a:ext cx="155639" cy="189986"/>
            </a:xfrm>
            <a:custGeom>
              <a:avLst/>
              <a:gdLst/>
              <a:ahLst/>
              <a:cxnLst/>
              <a:rect l="0" t="0" r="0" b="0"/>
              <a:pathLst>
                <a:path w="155639" h="189986">
                  <a:moveTo>
                    <a:pt x="60882" y="105101"/>
                  </a:moveTo>
                  <a:lnTo>
                    <a:pt x="76522" y="87120"/>
                  </a:lnTo>
                  <a:lnTo>
                    <a:pt x="84601" y="70203"/>
                  </a:lnTo>
                  <a:lnTo>
                    <a:pt x="90136" y="35360"/>
                  </a:lnTo>
                  <a:lnTo>
                    <a:pt x="85192" y="15223"/>
                  </a:lnTo>
                  <a:lnTo>
                    <a:pt x="80598" y="6578"/>
                  </a:lnTo>
                  <a:lnTo>
                    <a:pt x="74026" y="1984"/>
                  </a:lnTo>
                  <a:lnTo>
                    <a:pt x="66135" y="92"/>
                  </a:lnTo>
                  <a:lnTo>
                    <a:pt x="57365" y="0"/>
                  </a:lnTo>
                  <a:lnTo>
                    <a:pt x="41381" y="6137"/>
                  </a:lnTo>
                  <a:lnTo>
                    <a:pt x="33843" y="11049"/>
                  </a:lnTo>
                  <a:lnTo>
                    <a:pt x="22349" y="25866"/>
                  </a:lnTo>
                  <a:lnTo>
                    <a:pt x="5437" y="63973"/>
                  </a:lnTo>
                  <a:lnTo>
                    <a:pt x="0" y="100454"/>
                  </a:lnTo>
                  <a:lnTo>
                    <a:pt x="6569" y="146297"/>
                  </a:lnTo>
                  <a:lnTo>
                    <a:pt x="12565" y="167864"/>
                  </a:lnTo>
                  <a:lnTo>
                    <a:pt x="18142" y="176189"/>
                  </a:lnTo>
                  <a:lnTo>
                    <a:pt x="33697" y="188558"/>
                  </a:lnTo>
                  <a:lnTo>
                    <a:pt x="41589" y="189985"/>
                  </a:lnTo>
                  <a:lnTo>
                    <a:pt x="49190" y="188596"/>
                  </a:lnTo>
                  <a:lnTo>
                    <a:pt x="56596" y="185331"/>
                  </a:lnTo>
                  <a:lnTo>
                    <a:pt x="67946" y="172345"/>
                  </a:lnTo>
                  <a:lnTo>
                    <a:pt x="84764" y="135411"/>
                  </a:lnTo>
                  <a:lnTo>
                    <a:pt x="90946" y="95274"/>
                  </a:lnTo>
                  <a:lnTo>
                    <a:pt x="98406" y="119581"/>
                  </a:lnTo>
                  <a:lnTo>
                    <a:pt x="121716" y="152935"/>
                  </a:lnTo>
                  <a:lnTo>
                    <a:pt x="155638" y="178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247147" y="2377532"/>
              <a:ext cx="27124" cy="357969"/>
            </a:xfrm>
            <a:custGeom>
              <a:avLst/>
              <a:gdLst/>
              <a:ahLst/>
              <a:cxnLst/>
              <a:rect l="0" t="0" r="0" b="0"/>
              <a:pathLst>
                <a:path w="27124" h="357969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49" y="135645"/>
                  </a:lnTo>
                  <a:lnTo>
                    <a:pt x="14264" y="196549"/>
                  </a:lnTo>
                  <a:lnTo>
                    <a:pt x="19023" y="251649"/>
                  </a:lnTo>
                  <a:lnTo>
                    <a:pt x="24723" y="301900"/>
                  </a:lnTo>
                  <a:lnTo>
                    <a:pt x="27123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329763" y="2546179"/>
              <a:ext cx="112964" cy="213575"/>
            </a:xfrm>
            <a:custGeom>
              <a:avLst/>
              <a:gdLst/>
              <a:ahLst/>
              <a:cxnLst/>
              <a:rect l="0" t="0" r="0" b="0"/>
              <a:pathLst>
                <a:path w="112964" h="213575">
                  <a:moveTo>
                    <a:pt x="7678" y="105094"/>
                  </a:moveTo>
                  <a:lnTo>
                    <a:pt x="24446" y="110683"/>
                  </a:lnTo>
                  <a:lnTo>
                    <a:pt x="42036" y="110307"/>
                  </a:lnTo>
                  <a:lnTo>
                    <a:pt x="61553" y="105071"/>
                  </a:lnTo>
                  <a:lnTo>
                    <a:pt x="81925" y="94945"/>
                  </a:lnTo>
                  <a:lnTo>
                    <a:pt x="96439" y="79526"/>
                  </a:lnTo>
                  <a:lnTo>
                    <a:pt x="105618" y="59805"/>
                  </a:lnTo>
                  <a:lnTo>
                    <a:pt x="109699" y="35443"/>
                  </a:lnTo>
                  <a:lnTo>
                    <a:pt x="105273" y="15256"/>
                  </a:lnTo>
                  <a:lnTo>
                    <a:pt x="100817" y="6597"/>
                  </a:lnTo>
                  <a:lnTo>
                    <a:pt x="94338" y="1995"/>
                  </a:lnTo>
                  <a:lnTo>
                    <a:pt x="86508" y="96"/>
                  </a:lnTo>
                  <a:lnTo>
                    <a:pt x="77778" y="0"/>
                  </a:lnTo>
                  <a:lnTo>
                    <a:pt x="48726" y="11044"/>
                  </a:lnTo>
                  <a:lnTo>
                    <a:pt x="23479" y="29134"/>
                  </a:lnTo>
                  <a:lnTo>
                    <a:pt x="6770" y="54901"/>
                  </a:lnTo>
                  <a:lnTo>
                    <a:pt x="0" y="95941"/>
                  </a:lnTo>
                  <a:lnTo>
                    <a:pt x="3583" y="139556"/>
                  </a:lnTo>
                  <a:lnTo>
                    <a:pt x="12097" y="161744"/>
                  </a:lnTo>
                  <a:lnTo>
                    <a:pt x="36626" y="195053"/>
                  </a:lnTo>
                  <a:lnTo>
                    <a:pt x="62658" y="211427"/>
                  </a:lnTo>
                  <a:lnTo>
                    <a:pt x="82417" y="213574"/>
                  </a:lnTo>
                  <a:lnTo>
                    <a:pt x="112963" y="210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505897" y="2640744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516426" y="25038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569069" y="2594855"/>
              <a:ext cx="167204" cy="351216"/>
            </a:xfrm>
            <a:custGeom>
              <a:avLst/>
              <a:gdLst/>
              <a:ahLst/>
              <a:cxnLst/>
              <a:rect l="0" t="0" r="0" b="0"/>
              <a:pathLst>
                <a:path w="167204" h="351216">
                  <a:moveTo>
                    <a:pt x="136869" y="140645"/>
                  </a:moveTo>
                  <a:lnTo>
                    <a:pt x="148048" y="123878"/>
                  </a:lnTo>
                  <a:lnTo>
                    <a:pt x="154999" y="91094"/>
                  </a:lnTo>
                  <a:lnTo>
                    <a:pt x="151470" y="51744"/>
                  </a:lnTo>
                  <a:lnTo>
                    <a:pt x="137427" y="16038"/>
                  </a:lnTo>
                  <a:lnTo>
                    <a:pt x="129052" y="8441"/>
                  </a:lnTo>
                  <a:lnTo>
                    <a:pt x="107269" y="0"/>
                  </a:lnTo>
                  <a:lnTo>
                    <a:pt x="97249" y="1258"/>
                  </a:lnTo>
                  <a:lnTo>
                    <a:pt x="79876" y="12015"/>
                  </a:lnTo>
                  <a:lnTo>
                    <a:pt x="56942" y="37802"/>
                  </a:lnTo>
                  <a:lnTo>
                    <a:pt x="48704" y="60622"/>
                  </a:lnTo>
                  <a:lnTo>
                    <a:pt x="46212" y="86362"/>
                  </a:lnTo>
                  <a:lnTo>
                    <a:pt x="52557" y="125991"/>
                  </a:lnTo>
                  <a:lnTo>
                    <a:pt x="62743" y="149340"/>
                  </a:lnTo>
                  <a:lnTo>
                    <a:pt x="71074" y="156971"/>
                  </a:lnTo>
                  <a:lnTo>
                    <a:pt x="92809" y="165448"/>
                  </a:lnTo>
                  <a:lnTo>
                    <a:pt x="102816" y="165370"/>
                  </a:lnTo>
                  <a:lnTo>
                    <a:pt x="120175" y="159043"/>
                  </a:lnTo>
                  <a:lnTo>
                    <a:pt x="132569" y="145313"/>
                  </a:lnTo>
                  <a:lnTo>
                    <a:pt x="150058" y="107902"/>
                  </a:lnTo>
                  <a:lnTo>
                    <a:pt x="151310" y="87488"/>
                  </a:lnTo>
                  <a:lnTo>
                    <a:pt x="150006" y="77131"/>
                  </a:lnTo>
                  <a:lnTo>
                    <a:pt x="149136" y="74906"/>
                  </a:lnTo>
                  <a:lnTo>
                    <a:pt x="148170" y="84912"/>
                  </a:lnTo>
                  <a:lnTo>
                    <a:pt x="162120" y="146888"/>
                  </a:lnTo>
                  <a:lnTo>
                    <a:pt x="167203" y="202017"/>
                  </a:lnTo>
                  <a:lnTo>
                    <a:pt x="165088" y="261779"/>
                  </a:lnTo>
                  <a:lnTo>
                    <a:pt x="162700" y="274044"/>
                  </a:lnTo>
                  <a:lnTo>
                    <a:pt x="157600" y="283390"/>
                  </a:lnTo>
                  <a:lnTo>
                    <a:pt x="142574" y="296894"/>
                  </a:lnTo>
                  <a:lnTo>
                    <a:pt x="108794" y="316663"/>
                  </a:lnTo>
                  <a:lnTo>
                    <a:pt x="56628" y="328662"/>
                  </a:lnTo>
                  <a:lnTo>
                    <a:pt x="17554" y="341085"/>
                  </a:lnTo>
                  <a:lnTo>
                    <a:pt x="0" y="351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758581" y="2388060"/>
              <a:ext cx="221100" cy="379027"/>
            </a:xfrm>
            <a:custGeom>
              <a:avLst/>
              <a:gdLst/>
              <a:ahLst/>
              <a:cxnLst/>
              <a:rect l="0" t="0" r="0" b="0"/>
              <a:pathLst>
                <a:path w="221100" h="379027">
                  <a:moveTo>
                    <a:pt x="0" y="0"/>
                  </a:moveTo>
                  <a:lnTo>
                    <a:pt x="3120" y="54145"/>
                  </a:lnTo>
                  <a:lnTo>
                    <a:pt x="8334" y="101441"/>
                  </a:lnTo>
                  <a:lnTo>
                    <a:pt x="12998" y="156789"/>
                  </a:lnTo>
                  <a:lnTo>
                    <a:pt x="21789" y="210233"/>
                  </a:lnTo>
                  <a:lnTo>
                    <a:pt x="28683" y="263113"/>
                  </a:lnTo>
                  <a:lnTo>
                    <a:pt x="36602" y="322205"/>
                  </a:lnTo>
                  <a:lnTo>
                    <a:pt x="47091" y="359483"/>
                  </a:lnTo>
                  <a:lnTo>
                    <a:pt x="34175" y="301166"/>
                  </a:lnTo>
                  <a:lnTo>
                    <a:pt x="35472" y="261980"/>
                  </a:lnTo>
                  <a:lnTo>
                    <a:pt x="41502" y="236928"/>
                  </a:lnTo>
                  <a:lnTo>
                    <a:pt x="51981" y="217996"/>
                  </a:lnTo>
                  <a:lnTo>
                    <a:pt x="67556" y="204902"/>
                  </a:lnTo>
                  <a:lnTo>
                    <a:pt x="76623" y="199772"/>
                  </a:lnTo>
                  <a:lnTo>
                    <a:pt x="86178" y="198692"/>
                  </a:lnTo>
                  <a:lnTo>
                    <a:pt x="106152" y="203731"/>
                  </a:lnTo>
                  <a:lnTo>
                    <a:pt x="131538" y="219722"/>
                  </a:lnTo>
                  <a:lnTo>
                    <a:pt x="175315" y="274544"/>
                  </a:lnTo>
                  <a:lnTo>
                    <a:pt x="207429" y="329609"/>
                  </a:lnTo>
                  <a:lnTo>
                    <a:pt x="2210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752911" y="3361678"/>
            <a:ext cx="1428654" cy="445362"/>
            <a:chOff x="6752911" y="3361678"/>
            <a:chExt cx="1428654" cy="445362"/>
          </a:xfrm>
        </p:grpSpPr>
        <p:sp>
          <p:nvSpPr>
            <p:cNvPr id="188" name="Freeform 187"/>
            <p:cNvSpPr/>
            <p:nvPr/>
          </p:nvSpPr>
          <p:spPr>
            <a:xfrm>
              <a:off x="6752911" y="3361678"/>
              <a:ext cx="196819" cy="421406"/>
            </a:xfrm>
            <a:custGeom>
              <a:avLst/>
              <a:gdLst/>
              <a:ahLst/>
              <a:cxnLst/>
              <a:rect l="0" t="0" r="0" b="0"/>
              <a:pathLst>
                <a:path w="196819" h="421406">
                  <a:moveTo>
                    <a:pt x="186290" y="87392"/>
                  </a:moveTo>
                  <a:lnTo>
                    <a:pt x="167161" y="34686"/>
                  </a:lnTo>
                  <a:lnTo>
                    <a:pt x="155951" y="18733"/>
                  </a:lnTo>
                  <a:lnTo>
                    <a:pt x="140051" y="6964"/>
                  </a:lnTo>
                  <a:lnTo>
                    <a:pt x="130897" y="2187"/>
                  </a:lnTo>
                  <a:lnTo>
                    <a:pt x="111368" y="0"/>
                  </a:lnTo>
                  <a:lnTo>
                    <a:pt x="90990" y="4097"/>
                  </a:lnTo>
                  <a:lnTo>
                    <a:pt x="70235" y="13717"/>
                  </a:lnTo>
                  <a:lnTo>
                    <a:pt x="52431" y="32031"/>
                  </a:lnTo>
                  <a:lnTo>
                    <a:pt x="27527" y="76326"/>
                  </a:lnTo>
                  <a:lnTo>
                    <a:pt x="11342" y="128446"/>
                  </a:lnTo>
                  <a:lnTo>
                    <a:pt x="0" y="190734"/>
                  </a:lnTo>
                  <a:lnTo>
                    <a:pt x="3002" y="254034"/>
                  </a:lnTo>
                  <a:lnTo>
                    <a:pt x="7625" y="313287"/>
                  </a:lnTo>
                  <a:lnTo>
                    <a:pt x="16629" y="348906"/>
                  </a:lnTo>
                  <a:lnTo>
                    <a:pt x="40040" y="389263"/>
                  </a:lnTo>
                  <a:lnTo>
                    <a:pt x="54609" y="404051"/>
                  </a:lnTo>
                  <a:lnTo>
                    <a:pt x="72783" y="414522"/>
                  </a:lnTo>
                  <a:lnTo>
                    <a:pt x="108334" y="421405"/>
                  </a:lnTo>
                  <a:lnTo>
                    <a:pt x="131755" y="416776"/>
                  </a:lnTo>
                  <a:lnTo>
                    <a:pt x="152693" y="405750"/>
                  </a:lnTo>
                  <a:lnTo>
                    <a:pt x="196818" y="361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966870" y="3604224"/>
              <a:ext cx="152958" cy="142747"/>
            </a:xfrm>
            <a:custGeom>
              <a:avLst/>
              <a:gdLst/>
              <a:ahLst/>
              <a:cxnLst/>
              <a:rect l="0" t="0" r="0" b="0"/>
              <a:pathLst>
                <a:path w="152958" h="142747">
                  <a:moveTo>
                    <a:pt x="98672" y="13302"/>
                  </a:moveTo>
                  <a:lnTo>
                    <a:pt x="87494" y="2124"/>
                  </a:lnTo>
                  <a:lnTo>
                    <a:pt x="79522" y="0"/>
                  </a:lnTo>
                  <a:lnTo>
                    <a:pt x="58186" y="761"/>
                  </a:lnTo>
                  <a:lnTo>
                    <a:pt x="39344" y="8118"/>
                  </a:lnTo>
                  <a:lnTo>
                    <a:pt x="31044" y="13355"/>
                  </a:lnTo>
                  <a:lnTo>
                    <a:pt x="18702" y="28534"/>
                  </a:lnTo>
                  <a:lnTo>
                    <a:pt x="1248" y="66874"/>
                  </a:lnTo>
                  <a:lnTo>
                    <a:pt x="0" y="87415"/>
                  </a:lnTo>
                  <a:lnTo>
                    <a:pt x="4515" y="107072"/>
                  </a:lnTo>
                  <a:lnTo>
                    <a:pt x="14320" y="123608"/>
                  </a:lnTo>
                  <a:lnTo>
                    <a:pt x="29597" y="135636"/>
                  </a:lnTo>
                  <a:lnTo>
                    <a:pt x="38584" y="140482"/>
                  </a:lnTo>
                  <a:lnTo>
                    <a:pt x="61048" y="142746"/>
                  </a:lnTo>
                  <a:lnTo>
                    <a:pt x="85460" y="138683"/>
                  </a:lnTo>
                  <a:lnTo>
                    <a:pt x="108008" y="129078"/>
                  </a:lnTo>
                  <a:lnTo>
                    <a:pt x="134844" y="104928"/>
                  </a:lnTo>
                  <a:lnTo>
                    <a:pt x="152024" y="75545"/>
                  </a:lnTo>
                  <a:lnTo>
                    <a:pt x="152957" y="65326"/>
                  </a:lnTo>
                  <a:lnTo>
                    <a:pt x="147756" y="44612"/>
                  </a:lnTo>
                  <a:lnTo>
                    <a:pt x="131673" y="18809"/>
                  </a:lnTo>
                  <a:lnTo>
                    <a:pt x="121919" y="9901"/>
                  </a:lnTo>
                  <a:lnTo>
                    <a:pt x="109201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139676" y="3375370"/>
              <a:ext cx="20624" cy="400084"/>
            </a:xfrm>
            <a:custGeom>
              <a:avLst/>
              <a:gdLst/>
              <a:ahLst/>
              <a:cxnLst/>
              <a:rect l="0" t="0" r="0" b="0"/>
              <a:pathLst>
                <a:path w="20624" h="400084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69" y="211471"/>
                  </a:lnTo>
                  <a:lnTo>
                    <a:pt x="9673" y="268419"/>
                  </a:lnTo>
                  <a:lnTo>
                    <a:pt x="11182" y="330489"/>
                  </a:lnTo>
                  <a:lnTo>
                    <a:pt x="18411" y="374638"/>
                  </a:lnTo>
                  <a:lnTo>
                    <a:pt x="2062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13809" y="3585940"/>
              <a:ext cx="114947" cy="156115"/>
            </a:xfrm>
            <a:custGeom>
              <a:avLst/>
              <a:gdLst/>
              <a:ahLst/>
              <a:cxnLst/>
              <a:rect l="0" t="0" r="0" b="0"/>
              <a:pathLst>
                <a:path w="114947" h="156115">
                  <a:moveTo>
                    <a:pt x="20189" y="21057"/>
                  </a:moveTo>
                  <a:lnTo>
                    <a:pt x="9012" y="37825"/>
                  </a:lnTo>
                  <a:lnTo>
                    <a:pt x="2059" y="70609"/>
                  </a:lnTo>
                  <a:lnTo>
                    <a:pt x="0" y="109959"/>
                  </a:lnTo>
                  <a:lnTo>
                    <a:pt x="5758" y="134269"/>
                  </a:lnTo>
                  <a:lnTo>
                    <a:pt x="10568" y="145664"/>
                  </a:lnTo>
                  <a:lnTo>
                    <a:pt x="18454" y="152092"/>
                  </a:lnTo>
                  <a:lnTo>
                    <a:pt x="39696" y="156114"/>
                  </a:lnTo>
                  <a:lnTo>
                    <a:pt x="61615" y="150883"/>
                  </a:lnTo>
                  <a:lnTo>
                    <a:pt x="90565" y="134784"/>
                  </a:lnTo>
                  <a:lnTo>
                    <a:pt x="98692" y="128460"/>
                  </a:lnTo>
                  <a:lnTo>
                    <a:pt x="107723" y="108956"/>
                  </a:lnTo>
                  <a:lnTo>
                    <a:pt x="113995" y="45891"/>
                  </a:lnTo>
                  <a:lnTo>
                    <a:pt x="1149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391927" y="3626215"/>
              <a:ext cx="221099" cy="138710"/>
            </a:xfrm>
            <a:custGeom>
              <a:avLst/>
              <a:gdLst/>
              <a:ahLst/>
              <a:cxnLst/>
              <a:rect l="0" t="0" r="0" b="0"/>
              <a:pathLst>
                <a:path w="221099" h="138710">
                  <a:moveTo>
                    <a:pt x="0" y="43953"/>
                  </a:moveTo>
                  <a:lnTo>
                    <a:pt x="3119" y="86645"/>
                  </a:lnTo>
                  <a:lnTo>
                    <a:pt x="5588" y="96980"/>
                  </a:lnTo>
                  <a:lnTo>
                    <a:pt x="7235" y="99192"/>
                  </a:lnTo>
                  <a:lnTo>
                    <a:pt x="9064" y="89171"/>
                  </a:lnTo>
                  <a:lnTo>
                    <a:pt x="13455" y="34642"/>
                  </a:lnTo>
                  <a:lnTo>
                    <a:pt x="15989" y="23707"/>
                  </a:lnTo>
                  <a:lnTo>
                    <a:pt x="22358" y="16418"/>
                  </a:lnTo>
                  <a:lnTo>
                    <a:pt x="41912" y="8318"/>
                  </a:lnTo>
                  <a:lnTo>
                    <a:pt x="51338" y="9668"/>
                  </a:lnTo>
                  <a:lnTo>
                    <a:pt x="68050" y="20526"/>
                  </a:lnTo>
                  <a:lnTo>
                    <a:pt x="85024" y="46370"/>
                  </a:lnTo>
                  <a:lnTo>
                    <a:pt x="97461" y="76255"/>
                  </a:lnTo>
                  <a:lnTo>
                    <a:pt x="101238" y="78355"/>
                  </a:lnTo>
                  <a:lnTo>
                    <a:pt x="104927" y="75077"/>
                  </a:lnTo>
                  <a:lnTo>
                    <a:pt x="135419" y="17313"/>
                  </a:lnTo>
                  <a:lnTo>
                    <a:pt x="160618" y="835"/>
                  </a:lnTo>
                  <a:lnTo>
                    <a:pt x="169079" y="0"/>
                  </a:lnTo>
                  <a:lnTo>
                    <a:pt x="184720" y="5311"/>
                  </a:lnTo>
                  <a:lnTo>
                    <a:pt x="196350" y="21709"/>
                  </a:lnTo>
                  <a:lnTo>
                    <a:pt x="204251" y="44595"/>
                  </a:lnTo>
                  <a:lnTo>
                    <a:pt x="215326" y="105591"/>
                  </a:lnTo>
                  <a:lnTo>
                    <a:pt x="221098" y="138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655138" y="3438541"/>
              <a:ext cx="168526" cy="311518"/>
            </a:xfrm>
            <a:custGeom>
              <a:avLst/>
              <a:gdLst/>
              <a:ahLst/>
              <a:cxnLst/>
              <a:rect l="0" t="0" r="0" b="0"/>
              <a:pathLst>
                <a:path w="168526" h="311518">
                  <a:moveTo>
                    <a:pt x="0" y="0"/>
                  </a:moveTo>
                  <a:lnTo>
                    <a:pt x="3120" y="54145"/>
                  </a:lnTo>
                  <a:lnTo>
                    <a:pt x="9066" y="114680"/>
                  </a:lnTo>
                  <a:lnTo>
                    <a:pt x="15684" y="165651"/>
                  </a:lnTo>
                  <a:lnTo>
                    <a:pt x="19465" y="217797"/>
                  </a:lnTo>
                  <a:lnTo>
                    <a:pt x="26175" y="259115"/>
                  </a:lnTo>
                  <a:lnTo>
                    <a:pt x="27979" y="262820"/>
                  </a:lnTo>
                  <a:lnTo>
                    <a:pt x="29182" y="260611"/>
                  </a:lnTo>
                  <a:lnTo>
                    <a:pt x="46100" y="199273"/>
                  </a:lnTo>
                  <a:lnTo>
                    <a:pt x="51790" y="191340"/>
                  </a:lnTo>
                  <a:lnTo>
                    <a:pt x="67472" y="179407"/>
                  </a:lnTo>
                  <a:lnTo>
                    <a:pt x="89259" y="176442"/>
                  </a:lnTo>
                  <a:lnTo>
                    <a:pt x="113370" y="180194"/>
                  </a:lnTo>
                  <a:lnTo>
                    <a:pt x="135785" y="189660"/>
                  </a:lnTo>
                  <a:lnTo>
                    <a:pt x="162546" y="213733"/>
                  </a:lnTo>
                  <a:lnTo>
                    <a:pt x="166855" y="223207"/>
                  </a:lnTo>
                  <a:lnTo>
                    <a:pt x="168525" y="243093"/>
                  </a:lnTo>
                  <a:lnTo>
                    <a:pt x="162887" y="274019"/>
                  </a:lnTo>
                  <a:lnTo>
                    <a:pt x="150773" y="291802"/>
                  </a:lnTo>
                  <a:lnTo>
                    <a:pt x="142630" y="299819"/>
                  </a:lnTo>
                  <a:lnTo>
                    <a:pt x="121103" y="308728"/>
                  </a:lnTo>
                  <a:lnTo>
                    <a:pt x="97108" y="311517"/>
                  </a:lnTo>
                  <a:lnTo>
                    <a:pt x="74745" y="308858"/>
                  </a:lnTo>
                  <a:lnTo>
                    <a:pt x="56226" y="297537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878433" y="3606997"/>
              <a:ext cx="18862" cy="157929"/>
            </a:xfrm>
            <a:custGeom>
              <a:avLst/>
              <a:gdLst/>
              <a:ahLst/>
              <a:cxnLst/>
              <a:rect l="0" t="0" r="0" b="0"/>
              <a:pathLst>
                <a:path w="18862" h="157929">
                  <a:moveTo>
                    <a:pt x="8332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4678" y="131057"/>
                  </a:lnTo>
                  <a:lnTo>
                    <a:pt x="18861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886765" y="34911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974271" y="3595700"/>
              <a:ext cx="207294" cy="211340"/>
            </a:xfrm>
            <a:custGeom>
              <a:avLst/>
              <a:gdLst/>
              <a:ahLst/>
              <a:cxnLst/>
              <a:rect l="0" t="0" r="0" b="0"/>
              <a:pathLst>
                <a:path w="207294" h="211340">
                  <a:moveTo>
                    <a:pt x="102008" y="127111"/>
                  </a:moveTo>
                  <a:lnTo>
                    <a:pt x="116662" y="83148"/>
                  </a:lnTo>
                  <a:lnTo>
                    <a:pt x="117099" y="63118"/>
                  </a:lnTo>
                  <a:lnTo>
                    <a:pt x="107848" y="21664"/>
                  </a:lnTo>
                  <a:lnTo>
                    <a:pt x="102392" y="13529"/>
                  </a:lnTo>
                  <a:lnTo>
                    <a:pt x="86971" y="1371"/>
                  </a:lnTo>
                  <a:lnTo>
                    <a:pt x="77945" y="0"/>
                  </a:lnTo>
                  <a:lnTo>
                    <a:pt x="58558" y="4717"/>
                  </a:lnTo>
                  <a:lnTo>
                    <a:pt x="27912" y="26115"/>
                  </a:lnTo>
                  <a:lnTo>
                    <a:pt x="7783" y="54682"/>
                  </a:lnTo>
                  <a:lnTo>
                    <a:pt x="0" y="90962"/>
                  </a:lnTo>
                  <a:lnTo>
                    <a:pt x="3283" y="131348"/>
                  </a:lnTo>
                  <a:lnTo>
                    <a:pt x="11726" y="152781"/>
                  </a:lnTo>
                  <a:lnTo>
                    <a:pt x="17254" y="161772"/>
                  </a:lnTo>
                  <a:lnTo>
                    <a:pt x="25618" y="166595"/>
                  </a:lnTo>
                  <a:lnTo>
                    <a:pt x="47389" y="168836"/>
                  </a:lnTo>
                  <a:lnTo>
                    <a:pt x="57406" y="165456"/>
                  </a:lnTo>
                  <a:lnTo>
                    <a:pt x="74776" y="152342"/>
                  </a:lnTo>
                  <a:lnTo>
                    <a:pt x="97708" y="125228"/>
                  </a:lnTo>
                  <a:lnTo>
                    <a:pt x="105945" y="102098"/>
                  </a:lnTo>
                  <a:lnTo>
                    <a:pt x="116823" y="54710"/>
                  </a:lnTo>
                  <a:lnTo>
                    <a:pt x="118903" y="53107"/>
                  </a:lnTo>
                  <a:lnTo>
                    <a:pt x="128106" y="107588"/>
                  </a:lnTo>
                  <a:lnTo>
                    <a:pt x="149320" y="162986"/>
                  </a:lnTo>
                  <a:lnTo>
                    <a:pt x="162419" y="182439"/>
                  </a:lnTo>
                  <a:lnTo>
                    <a:pt x="179160" y="195765"/>
                  </a:lnTo>
                  <a:lnTo>
                    <a:pt x="207293" y="211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6649013" y="4363813"/>
            <a:ext cx="1300595" cy="466135"/>
            <a:chOff x="6649013" y="4363813"/>
            <a:chExt cx="1300595" cy="466135"/>
          </a:xfrm>
        </p:grpSpPr>
        <p:sp>
          <p:nvSpPr>
            <p:cNvPr id="198" name="Freeform 197"/>
            <p:cNvSpPr/>
            <p:nvPr/>
          </p:nvSpPr>
          <p:spPr>
            <a:xfrm>
              <a:off x="6649013" y="4363813"/>
              <a:ext cx="195103" cy="466135"/>
            </a:xfrm>
            <a:custGeom>
              <a:avLst/>
              <a:gdLst/>
              <a:ahLst/>
              <a:cxnLst/>
              <a:rect l="0" t="0" r="0" b="0"/>
              <a:pathLst>
                <a:path w="195103" h="466135">
                  <a:moveTo>
                    <a:pt x="5590" y="466134"/>
                  </a:moveTo>
                  <a:lnTo>
                    <a:pt x="0" y="449367"/>
                  </a:lnTo>
                  <a:lnTo>
                    <a:pt x="376" y="431776"/>
                  </a:lnTo>
                  <a:lnTo>
                    <a:pt x="6073" y="370796"/>
                  </a:lnTo>
                  <a:lnTo>
                    <a:pt x="12622" y="316614"/>
                  </a:lnTo>
                  <a:lnTo>
                    <a:pt x="16251" y="265334"/>
                  </a:lnTo>
                  <a:lnTo>
                    <a:pt x="27367" y="206022"/>
                  </a:lnTo>
                  <a:lnTo>
                    <a:pt x="34268" y="148079"/>
                  </a:lnTo>
                  <a:lnTo>
                    <a:pt x="39433" y="92696"/>
                  </a:lnTo>
                  <a:lnTo>
                    <a:pt x="41688" y="62686"/>
                  </a:lnTo>
                  <a:lnTo>
                    <a:pt x="33430" y="14824"/>
                  </a:lnTo>
                  <a:lnTo>
                    <a:pt x="34679" y="3824"/>
                  </a:lnTo>
                  <a:lnTo>
                    <a:pt x="37850" y="0"/>
                  </a:lnTo>
                  <a:lnTo>
                    <a:pt x="42304" y="960"/>
                  </a:lnTo>
                  <a:lnTo>
                    <a:pt x="79011" y="30921"/>
                  </a:lnTo>
                  <a:lnTo>
                    <a:pt x="94674" y="66821"/>
                  </a:lnTo>
                  <a:lnTo>
                    <a:pt x="110447" y="124522"/>
                  </a:lnTo>
                  <a:lnTo>
                    <a:pt x="124828" y="187176"/>
                  </a:lnTo>
                  <a:lnTo>
                    <a:pt x="140103" y="244266"/>
                  </a:lnTo>
                  <a:lnTo>
                    <a:pt x="161318" y="306322"/>
                  </a:lnTo>
                  <a:lnTo>
                    <a:pt x="177120" y="363987"/>
                  </a:lnTo>
                  <a:lnTo>
                    <a:pt x="191926" y="422022"/>
                  </a:lnTo>
                  <a:lnTo>
                    <a:pt x="195102" y="434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717773" y="4693077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62593" y="3120"/>
                  </a:lnTo>
                  <a:lnTo>
                    <a:pt x="31415" y="145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941067" y="4419336"/>
              <a:ext cx="29392" cy="336913"/>
            </a:xfrm>
            <a:custGeom>
              <a:avLst/>
              <a:gdLst/>
              <a:ahLst/>
              <a:cxnLst/>
              <a:rect l="0" t="0" r="0" b="0"/>
              <a:pathLst>
                <a:path w="29392" h="336913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9505"/>
                  </a:lnTo>
                  <a:lnTo>
                    <a:pt x="13527" y="215977"/>
                  </a:lnTo>
                  <a:lnTo>
                    <a:pt x="18978" y="277885"/>
                  </a:lnTo>
                  <a:lnTo>
                    <a:pt x="2939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886229" y="458779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2726" y="0"/>
                  </a:lnTo>
                  <a:lnTo>
                    <a:pt x="2458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107328" y="4408808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6209"/>
                  </a:lnTo>
                  <a:lnTo>
                    <a:pt x="3120" y="217313"/>
                  </a:lnTo>
                  <a:lnTo>
                    <a:pt x="9065" y="276503"/>
                  </a:lnTo>
                  <a:lnTo>
                    <a:pt x="10335" y="334864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203133" y="4612516"/>
              <a:ext cx="146351" cy="164403"/>
            </a:xfrm>
            <a:custGeom>
              <a:avLst/>
              <a:gdLst/>
              <a:ahLst/>
              <a:cxnLst/>
              <a:rect l="0" t="0" r="0" b="0"/>
              <a:pathLst>
                <a:path w="146351" h="164403">
                  <a:moveTo>
                    <a:pt x="72650" y="101618"/>
                  </a:moveTo>
                  <a:lnTo>
                    <a:pt x="72650" y="47474"/>
                  </a:lnTo>
                  <a:lnTo>
                    <a:pt x="70311" y="22572"/>
                  </a:lnTo>
                  <a:lnTo>
                    <a:pt x="61473" y="3706"/>
                  </a:lnTo>
                  <a:lnTo>
                    <a:pt x="54670" y="78"/>
                  </a:lnTo>
                  <a:lnTo>
                    <a:pt x="46626" y="0"/>
                  </a:lnTo>
                  <a:lnTo>
                    <a:pt x="37753" y="2287"/>
                  </a:lnTo>
                  <a:lnTo>
                    <a:pt x="30668" y="7321"/>
                  </a:lnTo>
                  <a:lnTo>
                    <a:pt x="19677" y="22273"/>
                  </a:lnTo>
                  <a:lnTo>
                    <a:pt x="6912" y="50423"/>
                  </a:lnTo>
                  <a:lnTo>
                    <a:pt x="0" y="113261"/>
                  </a:lnTo>
                  <a:lnTo>
                    <a:pt x="1757" y="138378"/>
                  </a:lnTo>
                  <a:lnTo>
                    <a:pt x="10336" y="157340"/>
                  </a:lnTo>
                  <a:lnTo>
                    <a:pt x="17070" y="162163"/>
                  </a:lnTo>
                  <a:lnTo>
                    <a:pt x="25069" y="164208"/>
                  </a:lnTo>
                  <a:lnTo>
                    <a:pt x="33910" y="164402"/>
                  </a:lnTo>
                  <a:lnTo>
                    <a:pt x="42144" y="161022"/>
                  </a:lnTo>
                  <a:lnTo>
                    <a:pt x="57533" y="147907"/>
                  </a:lnTo>
                  <a:lnTo>
                    <a:pt x="73760" y="120793"/>
                  </a:lnTo>
                  <a:lnTo>
                    <a:pt x="80388" y="84943"/>
                  </a:lnTo>
                  <a:lnTo>
                    <a:pt x="82488" y="81143"/>
                  </a:lnTo>
                  <a:lnTo>
                    <a:pt x="85059" y="83288"/>
                  </a:lnTo>
                  <a:lnTo>
                    <a:pt x="103177" y="114765"/>
                  </a:lnTo>
                  <a:lnTo>
                    <a:pt x="118973" y="128128"/>
                  </a:lnTo>
                  <a:lnTo>
                    <a:pt x="146350" y="143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370540" y="4629906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9066" y="58617"/>
                  </a:lnTo>
                  <a:lnTo>
                    <a:pt x="19815" y="110451"/>
                  </a:lnTo>
                  <a:lnTo>
                    <a:pt x="45914" y="160875"/>
                  </a:lnTo>
                  <a:lnTo>
                    <a:pt x="42590" y="142553"/>
                  </a:lnTo>
                  <a:lnTo>
                    <a:pt x="33266" y="82940"/>
                  </a:lnTo>
                  <a:lnTo>
                    <a:pt x="34257" y="27345"/>
                  </a:lnTo>
                  <a:lnTo>
                    <a:pt x="42911" y="7864"/>
                  </a:lnTo>
                  <a:lnTo>
                    <a:pt x="49665" y="2903"/>
                  </a:lnTo>
                  <a:lnTo>
                    <a:pt x="57677" y="766"/>
                  </a:lnTo>
                  <a:lnTo>
                    <a:pt x="66527" y="510"/>
                  </a:lnTo>
                  <a:lnTo>
                    <a:pt x="85720" y="6466"/>
                  </a:lnTo>
                  <a:lnTo>
                    <a:pt x="95751" y="11330"/>
                  </a:lnTo>
                  <a:lnTo>
                    <a:pt x="110017" y="26092"/>
                  </a:lnTo>
                  <a:lnTo>
                    <a:pt x="132598" y="75533"/>
                  </a:lnTo>
                  <a:lnTo>
                    <a:pt x="144129" y="127397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614159" y="4450922"/>
              <a:ext cx="19595" cy="326384"/>
            </a:xfrm>
            <a:custGeom>
              <a:avLst/>
              <a:gdLst/>
              <a:ahLst/>
              <a:cxnLst/>
              <a:rect l="0" t="0" r="0" b="0"/>
              <a:pathLst>
                <a:path w="19595" h="326384">
                  <a:moveTo>
                    <a:pt x="9065" y="0"/>
                  </a:moveTo>
                  <a:lnTo>
                    <a:pt x="5945" y="59358"/>
                  </a:lnTo>
                  <a:lnTo>
                    <a:pt x="0" y="115710"/>
                  </a:lnTo>
                  <a:lnTo>
                    <a:pt x="4559" y="171545"/>
                  </a:lnTo>
                  <a:lnTo>
                    <a:pt x="7730" y="221364"/>
                  </a:lnTo>
                  <a:lnTo>
                    <a:pt x="9971" y="278949"/>
                  </a:lnTo>
                  <a:lnTo>
                    <a:pt x="1959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528468" y="4578131"/>
              <a:ext cx="178985" cy="20191"/>
            </a:xfrm>
            <a:custGeom>
              <a:avLst/>
              <a:gdLst/>
              <a:ahLst/>
              <a:cxnLst/>
              <a:rect l="0" t="0" r="0" b="0"/>
              <a:pathLst>
                <a:path w="178985" h="20191">
                  <a:moveTo>
                    <a:pt x="178984" y="20190"/>
                  </a:moveTo>
                  <a:lnTo>
                    <a:pt x="167806" y="9011"/>
                  </a:lnTo>
                  <a:lnTo>
                    <a:pt x="149840" y="3523"/>
                  </a:lnTo>
                  <a:lnTo>
                    <a:pt x="94588" y="0"/>
                  </a:lnTo>
                  <a:lnTo>
                    <a:pt x="38094" y="7710"/>
                  </a:lnTo>
                  <a:lnTo>
                    <a:pt x="0" y="20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732600" y="4624553"/>
              <a:ext cx="217008" cy="173810"/>
            </a:xfrm>
            <a:custGeom>
              <a:avLst/>
              <a:gdLst/>
              <a:ahLst/>
              <a:cxnLst/>
              <a:rect l="0" t="0" r="0" b="0"/>
              <a:pathLst>
                <a:path w="217008" h="173810">
                  <a:moveTo>
                    <a:pt x="90665" y="100109"/>
                  </a:moveTo>
                  <a:lnTo>
                    <a:pt x="99731" y="41493"/>
                  </a:lnTo>
                  <a:lnTo>
                    <a:pt x="94305" y="21025"/>
                  </a:lnTo>
                  <a:lnTo>
                    <a:pt x="89582" y="12291"/>
                  </a:lnTo>
                  <a:lnTo>
                    <a:pt x="81754" y="6469"/>
                  </a:lnTo>
                  <a:lnTo>
                    <a:pt x="60579" y="0"/>
                  </a:lnTo>
                  <a:lnTo>
                    <a:pt x="50721" y="1784"/>
                  </a:lnTo>
                  <a:lnTo>
                    <a:pt x="33528" y="13125"/>
                  </a:lnTo>
                  <a:lnTo>
                    <a:pt x="10695" y="39242"/>
                  </a:lnTo>
                  <a:lnTo>
                    <a:pt x="2480" y="62139"/>
                  </a:lnTo>
                  <a:lnTo>
                    <a:pt x="0" y="87913"/>
                  </a:lnTo>
                  <a:lnTo>
                    <a:pt x="6350" y="127561"/>
                  </a:lnTo>
                  <a:lnTo>
                    <a:pt x="16537" y="150915"/>
                  </a:lnTo>
                  <a:lnTo>
                    <a:pt x="24869" y="158546"/>
                  </a:lnTo>
                  <a:lnTo>
                    <a:pt x="46605" y="167025"/>
                  </a:lnTo>
                  <a:lnTo>
                    <a:pt x="56612" y="166947"/>
                  </a:lnTo>
                  <a:lnTo>
                    <a:pt x="73971" y="160621"/>
                  </a:lnTo>
                  <a:lnTo>
                    <a:pt x="89485" y="143771"/>
                  </a:lnTo>
                  <a:lnTo>
                    <a:pt x="112919" y="100415"/>
                  </a:lnTo>
                  <a:lnTo>
                    <a:pt x="119485" y="63025"/>
                  </a:lnTo>
                  <a:lnTo>
                    <a:pt x="119237" y="57839"/>
                  </a:lnTo>
                  <a:lnTo>
                    <a:pt x="117902" y="57891"/>
                  </a:lnTo>
                  <a:lnTo>
                    <a:pt x="115842" y="61436"/>
                  </a:lnTo>
                  <a:lnTo>
                    <a:pt x="119792" y="77852"/>
                  </a:lnTo>
                  <a:lnTo>
                    <a:pt x="141393" y="120929"/>
                  </a:lnTo>
                  <a:lnTo>
                    <a:pt x="161328" y="147092"/>
                  </a:lnTo>
                  <a:lnTo>
                    <a:pt x="187642" y="164073"/>
                  </a:lnTo>
                  <a:lnTo>
                    <a:pt x="217007" y="173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9" name="Freeform 208"/>
          <p:cNvSpPr/>
          <p:nvPr/>
        </p:nvSpPr>
        <p:spPr>
          <a:xfrm>
            <a:off x="421329" y="4127171"/>
            <a:ext cx="276759" cy="42115"/>
          </a:xfrm>
          <a:custGeom>
            <a:avLst/>
            <a:gdLst/>
            <a:ahLst/>
            <a:cxnLst/>
            <a:rect l="0" t="0" r="0" b="0"/>
            <a:pathLst>
              <a:path w="276759" h="42115">
                <a:moveTo>
                  <a:pt x="252494" y="42114"/>
                </a:moveTo>
                <a:lnTo>
                  <a:pt x="276758" y="42114"/>
                </a:lnTo>
                <a:lnTo>
                  <a:pt x="221619" y="42114"/>
                </a:lnTo>
                <a:lnTo>
                  <a:pt x="159449" y="36524"/>
                </a:lnTo>
                <a:lnTo>
                  <a:pt x="107556" y="32561"/>
                </a:lnTo>
                <a:lnTo>
                  <a:pt x="52246" y="28658"/>
                </a:lnTo>
                <a:lnTo>
                  <a:pt x="25455" y="25605"/>
                </a:lnTo>
                <a:lnTo>
                  <a:pt x="0" y="28123"/>
                </a:lnTo>
                <a:lnTo>
                  <a:pt x="54052" y="22218"/>
                </a:lnTo>
                <a:lnTo>
                  <a:pt x="104501" y="14051"/>
                </a:lnTo>
                <a:lnTo>
                  <a:pt x="166571" y="5403"/>
                </a:lnTo>
                <a:lnTo>
                  <a:pt x="229019" y="711"/>
                </a:lnTo>
                <a:lnTo>
                  <a:pt x="26302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2085201" y="4075968"/>
            <a:ext cx="178426" cy="19184"/>
          </a:xfrm>
          <a:custGeom>
            <a:avLst/>
            <a:gdLst/>
            <a:ahLst/>
            <a:cxnLst/>
            <a:rect l="0" t="0" r="0" b="0"/>
            <a:pathLst>
              <a:path w="178426" h="19184">
                <a:moveTo>
                  <a:pt x="178425" y="9089"/>
                </a:moveTo>
                <a:lnTo>
                  <a:pt x="119809" y="9089"/>
                </a:lnTo>
                <a:lnTo>
                  <a:pt x="60092" y="17422"/>
                </a:lnTo>
                <a:lnTo>
                  <a:pt x="5962" y="19183"/>
                </a:lnTo>
                <a:lnTo>
                  <a:pt x="279" y="18158"/>
                </a:lnTo>
                <a:lnTo>
                  <a:pt x="0" y="16305"/>
                </a:lnTo>
                <a:lnTo>
                  <a:pt x="9048" y="11126"/>
                </a:lnTo>
                <a:lnTo>
                  <a:pt x="24768" y="4925"/>
                </a:lnTo>
                <a:lnTo>
                  <a:pt x="43453" y="4508"/>
                </a:lnTo>
                <a:lnTo>
                  <a:pt x="102853" y="8486"/>
                </a:lnTo>
                <a:lnTo>
                  <a:pt x="135627" y="7740"/>
                </a:lnTo>
                <a:lnTo>
                  <a:pt x="135855" y="5850"/>
                </a:lnTo>
                <a:lnTo>
                  <a:pt x="132498" y="3420"/>
                </a:lnTo>
                <a:lnTo>
                  <a:pt x="105416" y="0"/>
                </a:lnTo>
                <a:lnTo>
                  <a:pt x="62612" y="90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0"/>
          <p:cNvSpPr/>
          <p:nvPr/>
        </p:nvSpPr>
        <p:spPr>
          <a:xfrm>
            <a:off x="621181" y="4106114"/>
            <a:ext cx="105286" cy="31586"/>
          </a:xfrm>
          <a:custGeom>
            <a:avLst/>
            <a:gdLst/>
            <a:ahLst/>
            <a:cxnLst/>
            <a:rect l="0" t="0" r="0" b="0"/>
            <a:pathLst>
              <a:path w="105286" h="31586">
                <a:moveTo>
                  <a:pt x="0" y="0"/>
                </a:moveTo>
                <a:lnTo>
                  <a:pt x="53875" y="17958"/>
                </a:lnTo>
                <a:lnTo>
                  <a:pt x="105285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1"/>
          <p:cNvSpPr/>
          <p:nvPr/>
        </p:nvSpPr>
        <p:spPr>
          <a:xfrm>
            <a:off x="822187" y="821784"/>
            <a:ext cx="293834" cy="56026"/>
          </a:xfrm>
          <a:custGeom>
            <a:avLst/>
            <a:gdLst/>
            <a:ahLst/>
            <a:cxnLst/>
            <a:rect l="0" t="0" r="0" b="0"/>
            <a:pathLst>
              <a:path w="293834" h="56026">
                <a:moveTo>
                  <a:pt x="241191" y="20495"/>
                </a:moveTo>
                <a:lnTo>
                  <a:pt x="182574" y="20495"/>
                </a:lnTo>
                <a:lnTo>
                  <a:pt x="127230" y="12090"/>
                </a:lnTo>
                <a:lnTo>
                  <a:pt x="64305" y="2284"/>
                </a:lnTo>
                <a:lnTo>
                  <a:pt x="6469" y="0"/>
                </a:lnTo>
                <a:lnTo>
                  <a:pt x="482" y="983"/>
                </a:lnTo>
                <a:lnTo>
                  <a:pt x="0" y="2808"/>
                </a:lnTo>
                <a:lnTo>
                  <a:pt x="8823" y="7955"/>
                </a:lnTo>
                <a:lnTo>
                  <a:pt x="58556" y="24202"/>
                </a:lnTo>
                <a:lnTo>
                  <a:pt x="119240" y="36912"/>
                </a:lnTo>
                <a:lnTo>
                  <a:pt x="177501" y="43755"/>
                </a:lnTo>
                <a:lnTo>
                  <a:pt x="234069" y="56025"/>
                </a:lnTo>
                <a:lnTo>
                  <a:pt x="270666" y="55069"/>
                </a:lnTo>
                <a:lnTo>
                  <a:pt x="283537" y="50289"/>
                </a:lnTo>
                <a:lnTo>
                  <a:pt x="293833" y="415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2"/>
          <p:cNvSpPr/>
          <p:nvPr/>
        </p:nvSpPr>
        <p:spPr>
          <a:xfrm>
            <a:off x="3051296" y="853408"/>
            <a:ext cx="241798" cy="30986"/>
          </a:xfrm>
          <a:custGeom>
            <a:avLst/>
            <a:gdLst/>
            <a:ahLst/>
            <a:cxnLst/>
            <a:rect l="0" t="0" r="0" b="0"/>
            <a:pathLst>
              <a:path w="241798" h="30986">
                <a:moveTo>
                  <a:pt x="223066" y="30985"/>
                </a:moveTo>
                <a:lnTo>
                  <a:pt x="169191" y="13027"/>
                </a:lnTo>
                <a:lnTo>
                  <a:pt x="124947" y="2438"/>
                </a:lnTo>
                <a:lnTo>
                  <a:pt x="71494" y="0"/>
                </a:lnTo>
                <a:lnTo>
                  <a:pt x="13333" y="10932"/>
                </a:lnTo>
                <a:lnTo>
                  <a:pt x="2526" y="14107"/>
                </a:lnTo>
                <a:lnTo>
                  <a:pt x="0" y="16223"/>
                </a:lnTo>
                <a:lnTo>
                  <a:pt x="2996" y="17635"/>
                </a:lnTo>
                <a:lnTo>
                  <a:pt x="17633" y="18033"/>
                </a:lnTo>
                <a:lnTo>
                  <a:pt x="71404" y="11227"/>
                </a:lnTo>
                <a:lnTo>
                  <a:pt x="125345" y="10185"/>
                </a:lnTo>
                <a:lnTo>
                  <a:pt x="181060" y="13099"/>
                </a:lnTo>
                <a:lnTo>
                  <a:pt x="241797" y="19488"/>
                </a:lnTo>
                <a:lnTo>
                  <a:pt x="178762" y="20400"/>
                </a:lnTo>
                <a:lnTo>
                  <a:pt x="124368" y="20446"/>
                </a:lnTo>
                <a:lnTo>
                  <a:pt x="75667" y="204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3"/>
          <p:cNvSpPr/>
          <p:nvPr/>
        </p:nvSpPr>
        <p:spPr>
          <a:xfrm>
            <a:off x="2500308" y="3028515"/>
            <a:ext cx="121288" cy="43246"/>
          </a:xfrm>
          <a:custGeom>
            <a:avLst/>
            <a:gdLst/>
            <a:ahLst/>
            <a:cxnLst/>
            <a:rect l="0" t="0" r="0" b="0"/>
            <a:pathLst>
              <a:path w="121288" h="43246">
                <a:moveTo>
                  <a:pt x="121287" y="24749"/>
                </a:moveTo>
                <a:lnTo>
                  <a:pt x="78596" y="21629"/>
                </a:lnTo>
                <a:lnTo>
                  <a:pt x="15952" y="3418"/>
                </a:lnTo>
                <a:lnTo>
                  <a:pt x="5440" y="0"/>
                </a:lnTo>
                <a:lnTo>
                  <a:pt x="772" y="61"/>
                </a:lnTo>
                <a:lnTo>
                  <a:pt x="0" y="2441"/>
                </a:lnTo>
                <a:lnTo>
                  <a:pt x="1824" y="6367"/>
                </a:lnTo>
                <a:lnTo>
                  <a:pt x="13211" y="13850"/>
                </a:lnTo>
                <a:lnTo>
                  <a:pt x="69324" y="35245"/>
                </a:lnTo>
                <a:lnTo>
                  <a:pt x="79626" y="38765"/>
                </a:lnTo>
                <a:lnTo>
                  <a:pt x="81815" y="41112"/>
                </a:lnTo>
                <a:lnTo>
                  <a:pt x="78595" y="42677"/>
                </a:lnTo>
                <a:lnTo>
                  <a:pt x="62539" y="43245"/>
                </a:lnTo>
                <a:lnTo>
                  <a:pt x="6287" y="30969"/>
                </a:lnTo>
                <a:lnTo>
                  <a:pt x="2507" y="27726"/>
                </a:lnTo>
                <a:lnTo>
                  <a:pt x="3496" y="24394"/>
                </a:lnTo>
                <a:lnTo>
                  <a:pt x="7665" y="21003"/>
                </a:lnTo>
                <a:lnTo>
                  <a:pt x="27895" y="20354"/>
                </a:lnTo>
                <a:lnTo>
                  <a:pt x="82952" y="23881"/>
                </a:lnTo>
                <a:lnTo>
                  <a:pt x="110759" y="247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4"/>
          <p:cNvSpPr/>
          <p:nvPr/>
        </p:nvSpPr>
        <p:spPr>
          <a:xfrm>
            <a:off x="954974" y="3023140"/>
            <a:ext cx="203161" cy="51182"/>
          </a:xfrm>
          <a:custGeom>
            <a:avLst/>
            <a:gdLst/>
            <a:ahLst/>
            <a:cxnLst/>
            <a:rect l="0" t="0" r="0" b="0"/>
            <a:pathLst>
              <a:path w="203161" h="51182">
                <a:moveTo>
                  <a:pt x="203160" y="51181"/>
                </a:moveTo>
                <a:lnTo>
                  <a:pt x="186393" y="40003"/>
                </a:lnTo>
                <a:lnTo>
                  <a:pt x="153608" y="33051"/>
                </a:lnTo>
                <a:lnTo>
                  <a:pt x="100609" y="29532"/>
                </a:lnTo>
                <a:lnTo>
                  <a:pt x="48199" y="18785"/>
                </a:lnTo>
                <a:lnTo>
                  <a:pt x="0" y="4281"/>
                </a:lnTo>
                <a:lnTo>
                  <a:pt x="5242" y="6160"/>
                </a:lnTo>
                <a:lnTo>
                  <a:pt x="66685" y="8684"/>
                </a:lnTo>
                <a:lnTo>
                  <a:pt x="122520" y="8991"/>
                </a:lnTo>
                <a:lnTo>
                  <a:pt x="170420" y="7882"/>
                </a:lnTo>
                <a:lnTo>
                  <a:pt x="170805" y="5937"/>
                </a:lnTo>
                <a:lnTo>
                  <a:pt x="167552" y="3471"/>
                </a:lnTo>
                <a:lnTo>
                  <a:pt x="140617" y="0"/>
                </a:lnTo>
                <a:lnTo>
                  <a:pt x="84310" y="7064"/>
                </a:lnTo>
                <a:lnTo>
                  <a:pt x="36184" y="14261"/>
                </a:lnTo>
                <a:lnTo>
                  <a:pt x="32181" y="17209"/>
                </a:lnTo>
                <a:lnTo>
                  <a:pt x="33022" y="20344"/>
                </a:lnTo>
                <a:lnTo>
                  <a:pt x="37092" y="23604"/>
                </a:lnTo>
                <a:lnTo>
                  <a:pt x="50974" y="27226"/>
                </a:lnTo>
                <a:lnTo>
                  <a:pt x="76818" y="301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5832787" y="4769409"/>
            <a:ext cx="1021266" cy="157928"/>
            <a:chOff x="5832787" y="4769409"/>
            <a:chExt cx="1021266" cy="157928"/>
          </a:xfrm>
        </p:grpSpPr>
        <p:sp>
          <p:nvSpPr>
            <p:cNvPr id="216" name="Freeform 215"/>
            <p:cNvSpPr/>
            <p:nvPr/>
          </p:nvSpPr>
          <p:spPr>
            <a:xfrm>
              <a:off x="5832787" y="4769409"/>
              <a:ext cx="305328" cy="30862"/>
            </a:xfrm>
            <a:custGeom>
              <a:avLst/>
              <a:gdLst/>
              <a:ahLst/>
              <a:cxnLst/>
              <a:rect l="0" t="0" r="0" b="0"/>
              <a:pathLst>
                <a:path w="305328" h="30862">
                  <a:moveTo>
                    <a:pt x="305327" y="0"/>
                  </a:moveTo>
                  <a:lnTo>
                    <a:pt x="262635" y="3119"/>
                  </a:lnTo>
                  <a:lnTo>
                    <a:pt x="209806" y="14654"/>
                  </a:lnTo>
                  <a:lnTo>
                    <a:pt x="160171" y="19160"/>
                  </a:lnTo>
                  <a:lnTo>
                    <a:pt x="106639" y="27918"/>
                  </a:lnTo>
                  <a:lnTo>
                    <a:pt x="52217" y="30861"/>
                  </a:lnTo>
                  <a:lnTo>
                    <a:pt x="32566" y="30094"/>
                  </a:lnTo>
                  <a:lnTo>
                    <a:pt x="32239" y="28251"/>
                  </a:lnTo>
                  <a:lnTo>
                    <a:pt x="35531" y="25853"/>
                  </a:lnTo>
                  <a:lnTo>
                    <a:pt x="75606" y="14769"/>
                  </a:lnTo>
                  <a:lnTo>
                    <a:pt x="132395" y="8247"/>
                  </a:lnTo>
                  <a:lnTo>
                    <a:pt x="183689" y="1629"/>
                  </a:lnTo>
                  <a:lnTo>
                    <a:pt x="224962" y="483"/>
                  </a:lnTo>
                  <a:lnTo>
                    <a:pt x="229523" y="1492"/>
                  </a:lnTo>
                  <a:lnTo>
                    <a:pt x="227885" y="3334"/>
                  </a:lnTo>
                  <a:lnTo>
                    <a:pt x="222113" y="5732"/>
                  </a:lnTo>
                  <a:lnTo>
                    <a:pt x="206342" y="5277"/>
                  </a:lnTo>
                  <a:lnTo>
                    <a:pt x="156443" y="1042"/>
                  </a:lnTo>
                  <a:lnTo>
                    <a:pt x="98666" y="7442"/>
                  </a:lnTo>
                  <a:lnTo>
                    <a:pt x="45313" y="130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643495" y="4876940"/>
              <a:ext cx="210558" cy="50397"/>
            </a:xfrm>
            <a:custGeom>
              <a:avLst/>
              <a:gdLst/>
              <a:ahLst/>
              <a:cxnLst/>
              <a:rect l="0" t="0" r="0" b="0"/>
              <a:pathLst>
                <a:path w="210558" h="50397">
                  <a:moveTo>
                    <a:pt x="210557" y="50396"/>
                  </a:moveTo>
                  <a:lnTo>
                    <a:pt x="151940" y="41331"/>
                  </a:lnTo>
                  <a:lnTo>
                    <a:pt x="90531" y="40157"/>
                  </a:lnTo>
                  <a:lnTo>
                    <a:pt x="29007" y="39925"/>
                  </a:lnTo>
                  <a:lnTo>
                    <a:pt x="12315" y="39906"/>
                  </a:lnTo>
                  <a:lnTo>
                    <a:pt x="3526" y="37554"/>
                  </a:lnTo>
                  <a:lnTo>
                    <a:pt x="7" y="33646"/>
                  </a:lnTo>
                  <a:lnTo>
                    <a:pt x="0" y="28701"/>
                  </a:lnTo>
                  <a:lnTo>
                    <a:pt x="4675" y="25404"/>
                  </a:lnTo>
                  <a:lnTo>
                    <a:pt x="58605" y="14090"/>
                  </a:lnTo>
                  <a:lnTo>
                    <a:pt x="113948" y="8260"/>
                  </a:lnTo>
                  <a:lnTo>
                    <a:pt x="162954" y="1387"/>
                  </a:lnTo>
                  <a:lnTo>
                    <a:pt x="205161" y="0"/>
                  </a:lnTo>
                  <a:lnTo>
                    <a:pt x="206960" y="1591"/>
                  </a:lnTo>
                  <a:lnTo>
                    <a:pt x="204649" y="3822"/>
                  </a:lnTo>
                  <a:lnTo>
                    <a:pt x="143372" y="7695"/>
                  </a:lnTo>
                  <a:lnTo>
                    <a:pt x="93554" y="11228"/>
                  </a:lnTo>
                  <a:lnTo>
                    <a:pt x="51107" y="16564"/>
                  </a:lnTo>
                  <a:lnTo>
                    <a:pt x="21043" y="18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9" name="Freeform 218"/>
          <p:cNvSpPr/>
          <p:nvPr/>
        </p:nvSpPr>
        <p:spPr>
          <a:xfrm>
            <a:off x="7766466" y="4832580"/>
            <a:ext cx="214820" cy="41643"/>
          </a:xfrm>
          <a:custGeom>
            <a:avLst/>
            <a:gdLst/>
            <a:ahLst/>
            <a:cxnLst/>
            <a:rect l="0" t="0" r="0" b="0"/>
            <a:pathLst>
              <a:path w="214820" h="41643">
                <a:moveTo>
                  <a:pt x="193078" y="21057"/>
                </a:moveTo>
                <a:lnTo>
                  <a:pt x="150387" y="24177"/>
                </a:lnTo>
                <a:lnTo>
                  <a:pt x="97557" y="30122"/>
                </a:lnTo>
                <a:lnTo>
                  <a:pt x="38032" y="38532"/>
                </a:lnTo>
                <a:lnTo>
                  <a:pt x="0" y="41053"/>
                </a:lnTo>
                <a:lnTo>
                  <a:pt x="9779" y="41642"/>
                </a:lnTo>
                <a:lnTo>
                  <a:pt x="68479" y="30599"/>
                </a:lnTo>
                <a:lnTo>
                  <a:pt x="128821" y="22942"/>
                </a:lnTo>
                <a:lnTo>
                  <a:pt x="187491" y="13024"/>
                </a:lnTo>
                <a:lnTo>
                  <a:pt x="214819" y="5549"/>
                </a:lnTo>
                <a:lnTo>
                  <a:pt x="174508" y="9642"/>
                </a:lnTo>
                <a:lnTo>
                  <a:pt x="124405" y="4677"/>
                </a:lnTo>
                <a:lnTo>
                  <a:pt x="65106" y="1386"/>
                </a:lnTo>
                <a:lnTo>
                  <a:pt x="356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7235284" y="4832580"/>
            <a:ext cx="103079" cy="21058"/>
          </a:xfrm>
          <a:custGeom>
            <a:avLst/>
            <a:gdLst/>
            <a:ahLst/>
            <a:cxnLst/>
            <a:rect l="0" t="0" r="0" b="0"/>
            <a:pathLst>
              <a:path w="103079" h="21058">
                <a:moveTo>
                  <a:pt x="103078" y="0"/>
                </a:moveTo>
                <a:lnTo>
                  <a:pt x="65600" y="8333"/>
                </a:lnTo>
                <a:lnTo>
                  <a:pt x="9886" y="10239"/>
                </a:lnTo>
                <a:lnTo>
                  <a:pt x="70518" y="13631"/>
                </a:lnTo>
                <a:lnTo>
                  <a:pt x="85098" y="16587"/>
                </a:lnTo>
                <a:lnTo>
                  <a:pt x="84073" y="15737"/>
                </a:lnTo>
                <a:lnTo>
                  <a:pt x="79879" y="14001"/>
                </a:lnTo>
                <a:lnTo>
                  <a:pt x="23666" y="10986"/>
                </a:lnTo>
                <a:lnTo>
                  <a:pt x="1103" y="11902"/>
                </a:lnTo>
                <a:lnTo>
                  <a:pt x="0" y="13783"/>
                </a:lnTo>
                <a:lnTo>
                  <a:pt x="2774" y="16208"/>
                </a:lnTo>
                <a:lnTo>
                  <a:pt x="12096" y="18902"/>
                </a:lnTo>
                <a:lnTo>
                  <a:pt x="29379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lipboard(1)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114300"/>
            <a:ext cx="6087490" cy="620852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2015-01-14T13:52:59Z</dcterms:created>
  <dcterms:modified xsi:type="dcterms:W3CDTF">2015-01-14T13:53:58Z</dcterms:modified>
</cp:coreProperties>
</file>